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4532359948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3fd41aefcc46ef"/>
  </p:sldMasterIdLst>
  <p:sldIdLst>
    <p:sldId xmlns:r="http://schemas.openxmlformats.org/officeDocument/2006/relationships" id="256" r:id="R2a854cee60b649d4"/>
    <p:sldId xmlns:r="http://schemas.openxmlformats.org/officeDocument/2006/relationships" id="257" r:id="R56f886c81168425d"/>
    <p:sldId xmlns:r="http://schemas.openxmlformats.org/officeDocument/2006/relationships" id="258" r:id="R0f7350f6cb4b4dd4"/>
    <p:sldId xmlns:r="http://schemas.openxmlformats.org/officeDocument/2006/relationships" id="259" r:id="Rc8b0114684f14abe"/>
    <p:sldId xmlns:r="http://schemas.openxmlformats.org/officeDocument/2006/relationships" id="260" r:id="R12cfaa25ab42486f"/>
    <p:sldId xmlns:r="http://schemas.openxmlformats.org/officeDocument/2006/relationships" id="261" r:id="R4351c82208aa4d6d"/>
    <p:sldId xmlns:r="http://schemas.openxmlformats.org/officeDocument/2006/relationships" id="262" r:id="Radee36ac2a494a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fd41aefcc46ef" /><Relationship Type="http://schemas.openxmlformats.org/officeDocument/2006/relationships/slide" Target="/ppt/slides/slide1.xml" Id="R2a854cee60b649d4" /><Relationship Type="http://schemas.openxmlformats.org/officeDocument/2006/relationships/slide" Target="/ppt/slides/slide2.xml" Id="R56f886c81168425d" /><Relationship Type="http://schemas.openxmlformats.org/officeDocument/2006/relationships/slide" Target="/ppt/slides/slide3.xml" Id="R0f7350f6cb4b4dd4" /><Relationship Type="http://schemas.openxmlformats.org/officeDocument/2006/relationships/slide" Target="/ppt/slides/slide4.xml" Id="Rc8b0114684f14abe" /><Relationship Type="http://schemas.openxmlformats.org/officeDocument/2006/relationships/slide" Target="/ppt/slides/slide5.xml" Id="R12cfaa25ab42486f" /><Relationship Type="http://schemas.openxmlformats.org/officeDocument/2006/relationships/slide" Target="/ppt/slides/slide6.xml" Id="R4351c82208aa4d6d" /><Relationship Type="http://schemas.openxmlformats.org/officeDocument/2006/relationships/slide" Target="/ppt/slides/slide7.xml" Id="Radee36ac2a494a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8a7b064f540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f0037ac0446a1" /><Relationship Type="http://schemas.openxmlformats.org/officeDocument/2006/relationships/theme" Target="/ppt/slideMasters/theme/theme1.xml" Id="R6d5fea8c1b9a47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ef0037ac0446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e09bde5b041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1b2e530fb4e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e63ccb14e47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4e5c2abfa4d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0382aa9af4e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6f8ccd5b647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673aa515342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REGNSKAP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841 522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2 656 740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SPAREBANK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HIDA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923 095 411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