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42bb6ef5e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40cc07cd84e70"/>
  </p:sldMasterIdLst>
  <p:sldIdLst>
    <p:sldId xmlns:r="http://schemas.openxmlformats.org/officeDocument/2006/relationships" id="256" r:id="R46177d49ce244370"/>
    <p:sldId xmlns:r="http://schemas.openxmlformats.org/officeDocument/2006/relationships" id="257" r:id="Ra931753876ea4e1a"/>
    <p:sldId xmlns:r="http://schemas.openxmlformats.org/officeDocument/2006/relationships" id="258" r:id="Re61414118f3e4053"/>
    <p:sldId xmlns:r="http://schemas.openxmlformats.org/officeDocument/2006/relationships" id="259" r:id="R8477ef013f794894"/>
    <p:sldId xmlns:r="http://schemas.openxmlformats.org/officeDocument/2006/relationships" id="260" r:id="R7bb54df04bc6465e"/>
    <p:sldId xmlns:r="http://schemas.openxmlformats.org/officeDocument/2006/relationships" id="261" r:id="R99268eebfe25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40cc07cd84e70" /><Relationship Type="http://schemas.openxmlformats.org/officeDocument/2006/relationships/slide" Target="/ppt/slides/slide1.xml" Id="R46177d49ce244370" /><Relationship Type="http://schemas.openxmlformats.org/officeDocument/2006/relationships/slide" Target="/ppt/slides/slide2.xml" Id="Ra931753876ea4e1a" /><Relationship Type="http://schemas.openxmlformats.org/officeDocument/2006/relationships/slide" Target="/ppt/slides/slide3.xml" Id="Re61414118f3e4053" /><Relationship Type="http://schemas.openxmlformats.org/officeDocument/2006/relationships/slide" Target="/ppt/slides/slide4.xml" Id="R8477ef013f794894" /><Relationship Type="http://schemas.openxmlformats.org/officeDocument/2006/relationships/slide" Target="/ppt/slides/slide5.xml" Id="R7bb54df04bc6465e" /><Relationship Type="http://schemas.openxmlformats.org/officeDocument/2006/relationships/slide" Target="/ppt/slides/slide6.xml" Id="R99268eebfe25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850b8f78d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d2dc4368341bf" /><Relationship Type="http://schemas.openxmlformats.org/officeDocument/2006/relationships/theme" Target="/ppt/slideMasters/theme/theme1.xml" Id="R924a0fe7656d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d2dc43683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cf302697d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e37232b3a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5ed253ddd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9e6277efc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1fcecdee24c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8463d5670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Jussmarka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6055 Godøya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923 095 489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LORAN AS</a:t>
            </a:r>
          </a:p>
        </p:txBody>
      </p:sp>
    </p:spTree>
  </p:cSld>
  <p:clrMapOvr>
    <a:masterClrMapping xmlns:a="http://schemas.openxmlformats.org/drawingml/2006/main"/>
  </p:clrMapOvr>
</p:sld>
</file>