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0fe3d1726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d0fcb255b44f1"/>
  </p:sldMasterIdLst>
  <p:sldIdLst>
    <p:sldId xmlns:r="http://schemas.openxmlformats.org/officeDocument/2006/relationships" id="256" r:id="Rc011e728684a49dc"/>
    <p:sldId xmlns:r="http://schemas.openxmlformats.org/officeDocument/2006/relationships" id="257" r:id="R1668ed80cbe944c5"/>
    <p:sldId xmlns:r="http://schemas.openxmlformats.org/officeDocument/2006/relationships" id="258" r:id="R2219ec7ab8cc4e8f"/>
    <p:sldId xmlns:r="http://schemas.openxmlformats.org/officeDocument/2006/relationships" id="259" r:id="Rd3bae57af2284012"/>
    <p:sldId xmlns:r="http://schemas.openxmlformats.org/officeDocument/2006/relationships" id="260" r:id="R745c3b504051455b"/>
    <p:sldId xmlns:r="http://schemas.openxmlformats.org/officeDocument/2006/relationships" id="261" r:id="Rfa795011d51b45bf"/>
    <p:sldId xmlns:r="http://schemas.openxmlformats.org/officeDocument/2006/relationships" id="262" r:id="Rd621172a3dd6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d0fcb255b44f1" /><Relationship Type="http://schemas.openxmlformats.org/officeDocument/2006/relationships/slide" Target="/ppt/slides/slide1.xml" Id="Rc011e728684a49dc" /><Relationship Type="http://schemas.openxmlformats.org/officeDocument/2006/relationships/slide" Target="/ppt/slides/slide2.xml" Id="R1668ed80cbe944c5" /><Relationship Type="http://schemas.openxmlformats.org/officeDocument/2006/relationships/slide" Target="/ppt/slides/slide3.xml" Id="R2219ec7ab8cc4e8f" /><Relationship Type="http://schemas.openxmlformats.org/officeDocument/2006/relationships/slide" Target="/ppt/slides/slide4.xml" Id="Rd3bae57af2284012" /><Relationship Type="http://schemas.openxmlformats.org/officeDocument/2006/relationships/slide" Target="/ppt/slides/slide5.xml" Id="R745c3b504051455b" /><Relationship Type="http://schemas.openxmlformats.org/officeDocument/2006/relationships/slide" Target="/ppt/slides/slide6.xml" Id="Rfa795011d51b45bf" /><Relationship Type="http://schemas.openxmlformats.org/officeDocument/2006/relationships/slide" Target="/ppt/slides/slide7.xml" Id="Rd621172a3dd6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ebc46129b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291a5e444ecd" /><Relationship Type="http://schemas.openxmlformats.org/officeDocument/2006/relationships/theme" Target="/ppt/slideMasters/theme/theme1.xml" Id="Rbcf482672d60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1291a5e44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1f4c7797f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e7f9eecd6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995b6e0d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96c35ffd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af923145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2225f5e99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d806b1da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113 599 239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−7 056 300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130 417 917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172 798 008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663 164 729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 OTTO DYB  –  41,1 %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MORTEN AARSETH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 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FLEM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STIG FLEM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DYBDE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