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17a4802b1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6fe3b91c7476c"/>
  </p:sldMasterIdLst>
  <p:sldIdLst>
    <p:sldId xmlns:r="http://schemas.openxmlformats.org/officeDocument/2006/relationships" id="256" r:id="Rd769d60587db4e3b"/>
    <p:sldId xmlns:r="http://schemas.openxmlformats.org/officeDocument/2006/relationships" id="257" r:id="Rb4fe03e82dec4fd9"/>
    <p:sldId xmlns:r="http://schemas.openxmlformats.org/officeDocument/2006/relationships" id="258" r:id="R80d1e8607f51458d"/>
    <p:sldId xmlns:r="http://schemas.openxmlformats.org/officeDocument/2006/relationships" id="259" r:id="R918b041fb0f74b1c"/>
    <p:sldId xmlns:r="http://schemas.openxmlformats.org/officeDocument/2006/relationships" id="260" r:id="Re0c9743bd57b45e7"/>
    <p:sldId xmlns:r="http://schemas.openxmlformats.org/officeDocument/2006/relationships" id="261" r:id="Rad47ea53e164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6fe3b91c7476c" /><Relationship Type="http://schemas.openxmlformats.org/officeDocument/2006/relationships/slide" Target="/ppt/slides/slide1.xml" Id="Rd769d60587db4e3b" /><Relationship Type="http://schemas.openxmlformats.org/officeDocument/2006/relationships/slide" Target="/ppt/slides/slide2.xml" Id="Rb4fe03e82dec4fd9" /><Relationship Type="http://schemas.openxmlformats.org/officeDocument/2006/relationships/slide" Target="/ppt/slides/slide3.xml" Id="R80d1e8607f51458d" /><Relationship Type="http://schemas.openxmlformats.org/officeDocument/2006/relationships/slide" Target="/ppt/slides/slide4.xml" Id="R918b041fb0f74b1c" /><Relationship Type="http://schemas.openxmlformats.org/officeDocument/2006/relationships/slide" Target="/ppt/slides/slide5.xml" Id="Re0c9743bd57b45e7" /><Relationship Type="http://schemas.openxmlformats.org/officeDocument/2006/relationships/slide" Target="/ppt/slides/slide6.xml" Id="Rad47ea53e164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d7dd52bcb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e735771d4dbe" /><Relationship Type="http://schemas.openxmlformats.org/officeDocument/2006/relationships/theme" Target="/ppt/slideMasters/theme/theme1.xml" Id="R3bc262f3146e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ee735771d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25ea3375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e85a3729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b3256ac3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430373b19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010e065e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e30a60f8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RASMUSSEN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Rasmussen, Gåsnesvegen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923 097 449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RASMUSSEN INVEST AS</a:t>
            </a:r>
          </a:p>
        </p:txBody>
      </p:sp>
    </p:spTree>
  </p:cSld>
  <p:clrMapOvr>
    <a:masterClrMapping xmlns:a="http://schemas.openxmlformats.org/drawingml/2006/main"/>
  </p:clrMapOvr>
</p:sld>
</file>