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55ebd63b1d4468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c2a627c2efc4b13"/>
  </p:sldMasterIdLst>
  <p:sldIdLst>
    <p:sldId xmlns:r="http://schemas.openxmlformats.org/officeDocument/2006/relationships" id="256" r:id="R6244d0b384494bff"/>
    <p:sldId xmlns:r="http://schemas.openxmlformats.org/officeDocument/2006/relationships" id="257" r:id="Ra3bbea3a44e84f68"/>
    <p:sldId xmlns:r="http://schemas.openxmlformats.org/officeDocument/2006/relationships" id="258" r:id="Rc105cc41aa774754"/>
    <p:sldId xmlns:r="http://schemas.openxmlformats.org/officeDocument/2006/relationships" id="259" r:id="Ra59551fa0d524924"/>
    <p:sldId xmlns:r="http://schemas.openxmlformats.org/officeDocument/2006/relationships" id="260" r:id="R4735423b618249dd"/>
    <p:sldId xmlns:r="http://schemas.openxmlformats.org/officeDocument/2006/relationships" id="261" r:id="R3556a64d8bda4e06"/>
    <p:sldId xmlns:r="http://schemas.openxmlformats.org/officeDocument/2006/relationships" id="262" r:id="R86b701c67aba4fe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c2a627c2efc4b13" /><Relationship Type="http://schemas.openxmlformats.org/officeDocument/2006/relationships/slide" Target="/ppt/slides/slide1.xml" Id="R6244d0b384494bff" /><Relationship Type="http://schemas.openxmlformats.org/officeDocument/2006/relationships/slide" Target="/ppt/slides/slide2.xml" Id="Ra3bbea3a44e84f68" /><Relationship Type="http://schemas.openxmlformats.org/officeDocument/2006/relationships/slide" Target="/ppt/slides/slide3.xml" Id="Rc105cc41aa774754" /><Relationship Type="http://schemas.openxmlformats.org/officeDocument/2006/relationships/slide" Target="/ppt/slides/slide4.xml" Id="Ra59551fa0d524924" /><Relationship Type="http://schemas.openxmlformats.org/officeDocument/2006/relationships/slide" Target="/ppt/slides/slide5.xml" Id="R4735423b618249dd" /><Relationship Type="http://schemas.openxmlformats.org/officeDocument/2006/relationships/slide" Target="/ppt/slides/slide6.xml" Id="R3556a64d8bda4e06" /><Relationship Type="http://schemas.openxmlformats.org/officeDocument/2006/relationships/slide" Target="/ppt/slides/slide7.xml" Id="R86b701c67aba4fe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2a48a6d13cd4ca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d314d837bf4540" /><Relationship Type="http://schemas.openxmlformats.org/officeDocument/2006/relationships/theme" Target="/ppt/slideMasters/theme/theme1.xml" Id="Rfbb9d4dd114d44d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ad314d837bf454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a725cf9ee04ff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0773a77fcf413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274e1f5939429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a583a6475d4b2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4d919a1ff948d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ffe205a8ec474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8a6d7dba1748e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T. RASMUSSEN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 RASMUSSEN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T. RASMUSSEN INVEST AS ble etablert [år] og holder til i Namsos.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 RASMUSSEN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 RASMUSSEN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 RASMUSSEN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−16 003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200 790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1 592 151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1 592 151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 RASMUSSEN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TORE RASMUSSEN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 RASMUSSEN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Tore Rasmussen, Gåsnesvegen 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7810 Namsos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923 097 449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T. RASMUSSEN INVEST AS</a:t>
            </a:r>
          </a:p>
        </p:txBody>
      </p:sp>
    </p:spTree>
  </p:cSld>
  <p:clrMapOvr>
    <a:masterClrMapping xmlns:a="http://schemas.openxmlformats.org/drawingml/2006/main"/>
  </p:clrMapOvr>
</p:sld>
</file>