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0acdda0fc3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bb42f7989e4fbb"/>
  </p:sldMasterIdLst>
  <p:sldIdLst>
    <p:sldId xmlns:r="http://schemas.openxmlformats.org/officeDocument/2006/relationships" id="256" r:id="Rdfe307f2137b4ffd"/>
    <p:sldId xmlns:r="http://schemas.openxmlformats.org/officeDocument/2006/relationships" id="257" r:id="R0c975c597bb74485"/>
    <p:sldId xmlns:r="http://schemas.openxmlformats.org/officeDocument/2006/relationships" id="258" r:id="Rf9f745075824447c"/>
    <p:sldId xmlns:r="http://schemas.openxmlformats.org/officeDocument/2006/relationships" id="259" r:id="R89c759ccaa954688"/>
    <p:sldId xmlns:r="http://schemas.openxmlformats.org/officeDocument/2006/relationships" id="260" r:id="R016e5cfc0a6c4f2c"/>
    <p:sldId xmlns:r="http://schemas.openxmlformats.org/officeDocument/2006/relationships" id="261" r:id="R0162288aa30545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b42f7989e4fbb" /><Relationship Type="http://schemas.openxmlformats.org/officeDocument/2006/relationships/slide" Target="/ppt/slides/slide1.xml" Id="Rdfe307f2137b4ffd" /><Relationship Type="http://schemas.openxmlformats.org/officeDocument/2006/relationships/slide" Target="/ppt/slides/slide2.xml" Id="R0c975c597bb74485" /><Relationship Type="http://schemas.openxmlformats.org/officeDocument/2006/relationships/slide" Target="/ppt/slides/slide3.xml" Id="Rf9f745075824447c" /><Relationship Type="http://schemas.openxmlformats.org/officeDocument/2006/relationships/slide" Target="/ppt/slides/slide4.xml" Id="R89c759ccaa954688" /><Relationship Type="http://schemas.openxmlformats.org/officeDocument/2006/relationships/slide" Target="/ppt/slides/slide5.xml" Id="R016e5cfc0a6c4f2c" /><Relationship Type="http://schemas.openxmlformats.org/officeDocument/2006/relationships/slide" Target="/ppt/slides/slide6.xml" Id="R0162288aa30545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0a4da0eb74e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d4b4fb3404f8a" /><Relationship Type="http://schemas.openxmlformats.org/officeDocument/2006/relationships/theme" Target="/ppt/slideMasters/theme/theme1.xml" Id="Rcef24bfdfeb0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d4b4fb3404f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43df624cc4b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2cb66f0414f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c4259567b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a33fdb565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d752d7576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a99bfae5a4c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mayelin@tysverregnskap.no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REGNSKAP AS</a:t>
            </a:r>
          </a:p>
        </p:txBody>
      </p:sp>
    </p:spTree>
  </p:cSld>
  <p:clrMapOvr>
    <a:masterClrMapping xmlns:a="http://schemas.openxmlformats.org/drawingml/2006/main"/>
  </p:clrMapOvr>
</p:sld>
</file>