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0bcbd435d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5ebf4b3174082"/>
  </p:sldMasterIdLst>
  <p:sldIdLst>
    <p:sldId xmlns:r="http://schemas.openxmlformats.org/officeDocument/2006/relationships" id="256" r:id="R9ae52e84470a4b38"/>
    <p:sldId xmlns:r="http://schemas.openxmlformats.org/officeDocument/2006/relationships" id="257" r:id="Rb38fd6c63b7c4323"/>
    <p:sldId xmlns:r="http://schemas.openxmlformats.org/officeDocument/2006/relationships" id="258" r:id="Ra88a740f1eb64e7c"/>
    <p:sldId xmlns:r="http://schemas.openxmlformats.org/officeDocument/2006/relationships" id="259" r:id="Rc063081e7a3e4597"/>
    <p:sldId xmlns:r="http://schemas.openxmlformats.org/officeDocument/2006/relationships" id="260" r:id="R3397828bf1e04a80"/>
    <p:sldId xmlns:r="http://schemas.openxmlformats.org/officeDocument/2006/relationships" id="261" r:id="R702ca03d0f4641eb"/>
    <p:sldId xmlns:r="http://schemas.openxmlformats.org/officeDocument/2006/relationships" id="262" r:id="R85e987c40e36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5ebf4b3174082" /><Relationship Type="http://schemas.openxmlformats.org/officeDocument/2006/relationships/slide" Target="/ppt/slides/slide1.xml" Id="R9ae52e84470a4b38" /><Relationship Type="http://schemas.openxmlformats.org/officeDocument/2006/relationships/slide" Target="/ppt/slides/slide2.xml" Id="Rb38fd6c63b7c4323" /><Relationship Type="http://schemas.openxmlformats.org/officeDocument/2006/relationships/slide" Target="/ppt/slides/slide3.xml" Id="Ra88a740f1eb64e7c" /><Relationship Type="http://schemas.openxmlformats.org/officeDocument/2006/relationships/slide" Target="/ppt/slides/slide4.xml" Id="Rc063081e7a3e4597" /><Relationship Type="http://schemas.openxmlformats.org/officeDocument/2006/relationships/slide" Target="/ppt/slides/slide5.xml" Id="R3397828bf1e04a80" /><Relationship Type="http://schemas.openxmlformats.org/officeDocument/2006/relationships/slide" Target="/ppt/slides/slide6.xml" Id="R702ca03d0f4641eb" /><Relationship Type="http://schemas.openxmlformats.org/officeDocument/2006/relationships/slide" Target="/ppt/slides/slide7.xml" Id="R85e987c40e36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fc2e911dc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adda640f42df" /><Relationship Type="http://schemas.openxmlformats.org/officeDocument/2006/relationships/theme" Target="/ppt/slideMasters/theme/theme1.xml" Id="R21adb5b26f7d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7adda640f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b5108439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93534b03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55e4f6e0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9064109a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5110f2df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30ee7aa50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4a0b9fa2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REGNSKAP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4 796 439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HÅBRO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AKA-HOLDING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mayelin@tysverregnskap.no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