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17b1581c8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fb12f7f4b4bad"/>
  </p:sldMasterIdLst>
  <p:sldIdLst>
    <p:sldId xmlns:r="http://schemas.openxmlformats.org/officeDocument/2006/relationships" id="256" r:id="R4f517d15f31e41f2"/>
    <p:sldId xmlns:r="http://schemas.openxmlformats.org/officeDocument/2006/relationships" id="257" r:id="Rbaac6f681baa4426"/>
    <p:sldId xmlns:r="http://schemas.openxmlformats.org/officeDocument/2006/relationships" id="258" r:id="R2eead1a9b012419a"/>
    <p:sldId xmlns:r="http://schemas.openxmlformats.org/officeDocument/2006/relationships" id="259" r:id="R0339e14cc6d14c61"/>
    <p:sldId xmlns:r="http://schemas.openxmlformats.org/officeDocument/2006/relationships" id="260" r:id="R26ec25344ec84809"/>
    <p:sldId xmlns:r="http://schemas.openxmlformats.org/officeDocument/2006/relationships" id="261" r:id="R68b267aa50ba49f1"/>
    <p:sldId xmlns:r="http://schemas.openxmlformats.org/officeDocument/2006/relationships" id="262" r:id="R6272a9362505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fb12f7f4b4bad" /><Relationship Type="http://schemas.openxmlformats.org/officeDocument/2006/relationships/slide" Target="/ppt/slides/slide1.xml" Id="R4f517d15f31e41f2" /><Relationship Type="http://schemas.openxmlformats.org/officeDocument/2006/relationships/slide" Target="/ppt/slides/slide2.xml" Id="Rbaac6f681baa4426" /><Relationship Type="http://schemas.openxmlformats.org/officeDocument/2006/relationships/slide" Target="/ppt/slides/slide3.xml" Id="R2eead1a9b012419a" /><Relationship Type="http://schemas.openxmlformats.org/officeDocument/2006/relationships/slide" Target="/ppt/slides/slide4.xml" Id="R0339e14cc6d14c61" /><Relationship Type="http://schemas.openxmlformats.org/officeDocument/2006/relationships/slide" Target="/ppt/slides/slide5.xml" Id="R26ec25344ec84809" /><Relationship Type="http://schemas.openxmlformats.org/officeDocument/2006/relationships/slide" Target="/ppt/slides/slide6.xml" Id="R68b267aa50ba49f1" /><Relationship Type="http://schemas.openxmlformats.org/officeDocument/2006/relationships/slide" Target="/ppt/slides/slide7.xml" Id="R6272a9362505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168601cee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0eb1d48f046ca" /><Relationship Type="http://schemas.openxmlformats.org/officeDocument/2006/relationships/theme" Target="/ppt/slideMasters/theme/theme1.xml" Id="Rda2711a31f61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0eb1d48f0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fa01940c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36aad508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a06cc8be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c17cbb02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3fb32275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c5d36101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8c89015b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RUNDE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−13 141 557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19 562 236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20 231 784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DELAWARE, LP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HOLDINGS, LP.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CAYMAN, LP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