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4cb742eb6845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424d6862ce46b5"/>
  </p:sldMasterIdLst>
  <p:sldIdLst>
    <p:sldId xmlns:r="http://schemas.openxmlformats.org/officeDocument/2006/relationships" id="256" r:id="Rf67ecc9f89d641c8"/>
    <p:sldId xmlns:r="http://schemas.openxmlformats.org/officeDocument/2006/relationships" id="257" r:id="R5145fc3c80f54dd4"/>
    <p:sldId xmlns:r="http://schemas.openxmlformats.org/officeDocument/2006/relationships" id="258" r:id="R3aab233885a347c9"/>
    <p:sldId xmlns:r="http://schemas.openxmlformats.org/officeDocument/2006/relationships" id="259" r:id="Rb13df1fd81224bf0"/>
    <p:sldId xmlns:r="http://schemas.openxmlformats.org/officeDocument/2006/relationships" id="260" r:id="Rd83c350bd89d4341"/>
    <p:sldId xmlns:r="http://schemas.openxmlformats.org/officeDocument/2006/relationships" id="261" r:id="R2af9b78e170847af"/>
    <p:sldId xmlns:r="http://schemas.openxmlformats.org/officeDocument/2006/relationships" id="262" r:id="Rbe8accd0ef564f9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424d6862ce46b5" /><Relationship Type="http://schemas.openxmlformats.org/officeDocument/2006/relationships/slide" Target="/ppt/slides/slide1.xml" Id="Rf67ecc9f89d641c8" /><Relationship Type="http://schemas.openxmlformats.org/officeDocument/2006/relationships/slide" Target="/ppt/slides/slide2.xml" Id="R5145fc3c80f54dd4" /><Relationship Type="http://schemas.openxmlformats.org/officeDocument/2006/relationships/slide" Target="/ppt/slides/slide3.xml" Id="R3aab233885a347c9" /><Relationship Type="http://schemas.openxmlformats.org/officeDocument/2006/relationships/slide" Target="/ppt/slides/slide4.xml" Id="Rb13df1fd81224bf0" /><Relationship Type="http://schemas.openxmlformats.org/officeDocument/2006/relationships/slide" Target="/ppt/slides/slide5.xml" Id="Rd83c350bd89d4341" /><Relationship Type="http://schemas.openxmlformats.org/officeDocument/2006/relationships/slide" Target="/ppt/slides/slide6.xml" Id="R2af9b78e170847af" /><Relationship Type="http://schemas.openxmlformats.org/officeDocument/2006/relationships/slide" Target="/ppt/slides/slide7.xml" Id="Rbe8accd0ef564f9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bd5a8c96ef44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43e3eb76f84938" /><Relationship Type="http://schemas.openxmlformats.org/officeDocument/2006/relationships/theme" Target="/ppt/slideMasters/theme/theme1.xml" Id="R8afed25295b043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43e3eb76f849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999bf49fdb43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b574a7fd6f49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27e37a75de40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a789e2800c4e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9a1b4f40784c8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461caf4a36440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3cc076f9b24c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AASLIE ANLEGG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AASLIE ANLEGG AS ble etablert [år] og holder til i Hedalen.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1 735 154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−472 696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−477 808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292 698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990 892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ROY KENNETH AASLIE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Hedalsvegen 1209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3528 Hedalen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923 106 960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AASLIE ANLEGG AS</a:t>
            </a:r>
          </a:p>
        </p:txBody>
      </p:sp>
    </p:spTree>
  </p:cSld>
  <p:clrMapOvr>
    <a:masterClrMapping xmlns:a="http://schemas.openxmlformats.org/drawingml/2006/main"/>
  </p:clrMapOvr>
</p:sld>
</file>