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c48242ad1f84dc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9991486404b4cf5"/>
  </p:sldMasterIdLst>
  <p:sldIdLst>
    <p:sldId xmlns:r="http://schemas.openxmlformats.org/officeDocument/2006/relationships" id="256" r:id="R4965318d297f438a"/>
    <p:sldId xmlns:r="http://schemas.openxmlformats.org/officeDocument/2006/relationships" id="257" r:id="R99e50283c10b4d1f"/>
    <p:sldId xmlns:r="http://schemas.openxmlformats.org/officeDocument/2006/relationships" id="258" r:id="R0bd1d9027da4404b"/>
    <p:sldId xmlns:r="http://schemas.openxmlformats.org/officeDocument/2006/relationships" id="259" r:id="Rf9e7bb4cda4e4dc8"/>
    <p:sldId xmlns:r="http://schemas.openxmlformats.org/officeDocument/2006/relationships" id="260" r:id="R61ab5ed986ab47e2"/>
    <p:sldId xmlns:r="http://schemas.openxmlformats.org/officeDocument/2006/relationships" id="261" r:id="Rf645d445176945c5"/>
    <p:sldId xmlns:r="http://schemas.openxmlformats.org/officeDocument/2006/relationships" id="262" r:id="Ra1ff426305524d9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9991486404b4cf5" /><Relationship Type="http://schemas.openxmlformats.org/officeDocument/2006/relationships/slide" Target="/ppt/slides/slide1.xml" Id="R4965318d297f438a" /><Relationship Type="http://schemas.openxmlformats.org/officeDocument/2006/relationships/slide" Target="/ppt/slides/slide2.xml" Id="R99e50283c10b4d1f" /><Relationship Type="http://schemas.openxmlformats.org/officeDocument/2006/relationships/slide" Target="/ppt/slides/slide3.xml" Id="R0bd1d9027da4404b" /><Relationship Type="http://schemas.openxmlformats.org/officeDocument/2006/relationships/slide" Target="/ppt/slides/slide4.xml" Id="Rf9e7bb4cda4e4dc8" /><Relationship Type="http://schemas.openxmlformats.org/officeDocument/2006/relationships/slide" Target="/ppt/slides/slide5.xml" Id="R61ab5ed986ab47e2" /><Relationship Type="http://schemas.openxmlformats.org/officeDocument/2006/relationships/slide" Target="/ppt/slides/slide6.xml" Id="Rf645d445176945c5" /><Relationship Type="http://schemas.openxmlformats.org/officeDocument/2006/relationships/slide" Target="/ppt/slides/slide7.xml" Id="Ra1ff426305524d9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e4c09582a404ae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6eec16a32942f8" /><Relationship Type="http://schemas.openxmlformats.org/officeDocument/2006/relationships/theme" Target="/ppt/slideMasters/theme/theme1.xml" Id="Rdfae1bb7e8c1453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b6eec16a32942f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7488e50a5749a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f5440b8453490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37fd57fa024ab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b6fabf9d844f8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47ed6f18844bb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6d21d37f39453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a5ab6ac389419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CMS BYGG OG ANLEGG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CMS BYGG OG ANLEGG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CMS BYGG OG ANLEGG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CMS BYGG OG ANLEGG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CMS BYGG OG ANLEGG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CMS BYGG OG ANLEGG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25 222 075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−601 940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−1 478 086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−3 082 370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6 362 907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CMS BYGG OG ANLEGG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CARLOS ALBERTO DE MATOS SOARES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CMS BYGG OG ANLEGG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Grorudveien 55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0976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923 107 975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CMS BYGG OG ANLEGG AS</a:t>
            </a:r>
          </a:p>
        </p:txBody>
      </p:sp>
    </p:spTree>
  </p:cSld>
  <p:clrMapOvr>
    <a:masterClrMapping xmlns:a="http://schemas.openxmlformats.org/drawingml/2006/main"/>
  </p:clrMapOvr>
</p:sld>
</file>