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3c351fc10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e02de6cb414808"/>
  </p:sldMasterIdLst>
  <p:sldIdLst>
    <p:sldId xmlns:r="http://schemas.openxmlformats.org/officeDocument/2006/relationships" id="256" r:id="R3685147a1bf84815"/>
    <p:sldId xmlns:r="http://schemas.openxmlformats.org/officeDocument/2006/relationships" id="257" r:id="Rbb4587b092444a61"/>
    <p:sldId xmlns:r="http://schemas.openxmlformats.org/officeDocument/2006/relationships" id="258" r:id="Rbb43f73e24e04f6d"/>
    <p:sldId xmlns:r="http://schemas.openxmlformats.org/officeDocument/2006/relationships" id="259" r:id="R10937343e5854b72"/>
    <p:sldId xmlns:r="http://schemas.openxmlformats.org/officeDocument/2006/relationships" id="260" r:id="R7b5b99854c7f4e23"/>
    <p:sldId xmlns:r="http://schemas.openxmlformats.org/officeDocument/2006/relationships" id="261" r:id="Rb83eb7d7b000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02de6cb414808" /><Relationship Type="http://schemas.openxmlformats.org/officeDocument/2006/relationships/slide" Target="/ppt/slides/slide1.xml" Id="R3685147a1bf84815" /><Relationship Type="http://schemas.openxmlformats.org/officeDocument/2006/relationships/slide" Target="/ppt/slides/slide2.xml" Id="Rbb4587b092444a61" /><Relationship Type="http://schemas.openxmlformats.org/officeDocument/2006/relationships/slide" Target="/ppt/slides/slide3.xml" Id="Rbb43f73e24e04f6d" /><Relationship Type="http://schemas.openxmlformats.org/officeDocument/2006/relationships/slide" Target="/ppt/slides/slide4.xml" Id="R10937343e5854b72" /><Relationship Type="http://schemas.openxmlformats.org/officeDocument/2006/relationships/slide" Target="/ppt/slides/slide5.xml" Id="R7b5b99854c7f4e23" /><Relationship Type="http://schemas.openxmlformats.org/officeDocument/2006/relationships/slide" Target="/ppt/slides/slide6.xml" Id="Rb83eb7d7b000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e9a1aa27f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5b8bf95494e07" /><Relationship Type="http://schemas.openxmlformats.org/officeDocument/2006/relationships/theme" Target="/ppt/slideMasters/theme/theme1.xml" Id="Rc4a0bdf1056444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55b8bf9549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e44b046b9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b90930929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d89ee339c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5b686402e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8f20af3fd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1edd1d73d49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923 118 918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STANGELAND HOLDING AS</a:t>
            </a:r>
          </a:p>
        </p:txBody>
      </p:sp>
    </p:spTree>
  </p:cSld>
  <p:clrMapOvr>
    <a:masterClrMapping xmlns:a="http://schemas.openxmlformats.org/drawingml/2006/main"/>
  </p:clrMapOvr>
</p:sld>
</file>