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940bb6ae1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5e2b81a054f68"/>
  </p:sldMasterIdLst>
  <p:sldIdLst>
    <p:sldId xmlns:r="http://schemas.openxmlformats.org/officeDocument/2006/relationships" id="256" r:id="R1801fc7931824c43"/>
    <p:sldId xmlns:r="http://schemas.openxmlformats.org/officeDocument/2006/relationships" id="257" r:id="Rf5eb9a5c54ae4731"/>
    <p:sldId xmlns:r="http://schemas.openxmlformats.org/officeDocument/2006/relationships" id="258" r:id="R595cb5c9b13844ad"/>
    <p:sldId xmlns:r="http://schemas.openxmlformats.org/officeDocument/2006/relationships" id="259" r:id="R3e72ba2246b04517"/>
    <p:sldId xmlns:r="http://schemas.openxmlformats.org/officeDocument/2006/relationships" id="260" r:id="Ra20843a4d39a4a08"/>
    <p:sldId xmlns:r="http://schemas.openxmlformats.org/officeDocument/2006/relationships" id="261" r:id="R401862c8421840f9"/>
    <p:sldId xmlns:r="http://schemas.openxmlformats.org/officeDocument/2006/relationships" id="262" r:id="R2e7c4fe01bde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5e2b81a054f68" /><Relationship Type="http://schemas.openxmlformats.org/officeDocument/2006/relationships/slide" Target="/ppt/slides/slide1.xml" Id="R1801fc7931824c43" /><Relationship Type="http://schemas.openxmlformats.org/officeDocument/2006/relationships/slide" Target="/ppt/slides/slide2.xml" Id="Rf5eb9a5c54ae4731" /><Relationship Type="http://schemas.openxmlformats.org/officeDocument/2006/relationships/slide" Target="/ppt/slides/slide3.xml" Id="R595cb5c9b13844ad" /><Relationship Type="http://schemas.openxmlformats.org/officeDocument/2006/relationships/slide" Target="/ppt/slides/slide4.xml" Id="R3e72ba2246b04517" /><Relationship Type="http://schemas.openxmlformats.org/officeDocument/2006/relationships/slide" Target="/ppt/slides/slide5.xml" Id="Ra20843a4d39a4a08" /><Relationship Type="http://schemas.openxmlformats.org/officeDocument/2006/relationships/slide" Target="/ppt/slides/slide6.xml" Id="R401862c8421840f9" /><Relationship Type="http://schemas.openxmlformats.org/officeDocument/2006/relationships/slide" Target="/ppt/slides/slide7.xml" Id="R2e7c4fe01bde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d9ab8b526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3947c26094f0b" /><Relationship Type="http://schemas.openxmlformats.org/officeDocument/2006/relationships/theme" Target="/ppt/slideMasters/theme/theme1.xml" Id="Rfa91ac2e81fc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3947c2609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836d0b12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9b4e989c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0bbe4b06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a049ad5b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68ede091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177c8924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d7a91941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