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75cb18760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9594bceba472e"/>
  </p:sldMasterIdLst>
  <p:sldIdLst>
    <p:sldId xmlns:r="http://schemas.openxmlformats.org/officeDocument/2006/relationships" id="256" r:id="R149ba12f1fd9410d"/>
    <p:sldId xmlns:r="http://schemas.openxmlformats.org/officeDocument/2006/relationships" id="257" r:id="R7248eb683aa74904"/>
    <p:sldId xmlns:r="http://schemas.openxmlformats.org/officeDocument/2006/relationships" id="258" r:id="R2e0982eeddde4979"/>
    <p:sldId xmlns:r="http://schemas.openxmlformats.org/officeDocument/2006/relationships" id="259" r:id="Rf7f9fff5d4464b15"/>
    <p:sldId xmlns:r="http://schemas.openxmlformats.org/officeDocument/2006/relationships" id="260" r:id="R6e6212ac091949ed"/>
    <p:sldId xmlns:r="http://schemas.openxmlformats.org/officeDocument/2006/relationships" id="261" r:id="Rb073e0f1b2e84968"/>
    <p:sldId xmlns:r="http://schemas.openxmlformats.org/officeDocument/2006/relationships" id="262" r:id="R82649e9c4a71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9594bceba472e" /><Relationship Type="http://schemas.openxmlformats.org/officeDocument/2006/relationships/slide" Target="/ppt/slides/slide1.xml" Id="R149ba12f1fd9410d" /><Relationship Type="http://schemas.openxmlformats.org/officeDocument/2006/relationships/slide" Target="/ppt/slides/slide2.xml" Id="R7248eb683aa74904" /><Relationship Type="http://schemas.openxmlformats.org/officeDocument/2006/relationships/slide" Target="/ppt/slides/slide3.xml" Id="R2e0982eeddde4979" /><Relationship Type="http://schemas.openxmlformats.org/officeDocument/2006/relationships/slide" Target="/ppt/slides/slide4.xml" Id="Rf7f9fff5d4464b15" /><Relationship Type="http://schemas.openxmlformats.org/officeDocument/2006/relationships/slide" Target="/ppt/slides/slide5.xml" Id="R6e6212ac091949ed" /><Relationship Type="http://schemas.openxmlformats.org/officeDocument/2006/relationships/slide" Target="/ppt/slides/slide6.xml" Id="Rb073e0f1b2e84968" /><Relationship Type="http://schemas.openxmlformats.org/officeDocument/2006/relationships/slide" Target="/ppt/slides/slide7.xml" Id="R82649e9c4a71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993effdbc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e29a5d7f4251" /><Relationship Type="http://schemas.openxmlformats.org/officeDocument/2006/relationships/theme" Target="/ppt/slideMasters/theme/theme1.xml" Id="Rc76f29e20d95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5ae29a5d7f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b3ce8014b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73269395446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9e20e84544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733f38f6745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ee5faff76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6ca4355ca4f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bd418b96b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 NORD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1 567 126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JOHAN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923 131 760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 NORD AS</a:t>
            </a:r>
          </a:p>
        </p:txBody>
      </p:sp>
    </p:spTree>
  </p:cSld>
  <p:clrMapOvr>
    <a:masterClrMapping xmlns:a="http://schemas.openxmlformats.org/drawingml/2006/main"/>
  </p:clrMapOvr>
</p:sld>
</file>