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4efe95b113b436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746c4089eeb4744"/>
  </p:sldMasterIdLst>
  <p:sldIdLst>
    <p:sldId xmlns:r="http://schemas.openxmlformats.org/officeDocument/2006/relationships" id="256" r:id="R780b3fbbd3d3463b"/>
    <p:sldId xmlns:r="http://schemas.openxmlformats.org/officeDocument/2006/relationships" id="257" r:id="R6f4d5dedf2a942da"/>
    <p:sldId xmlns:r="http://schemas.openxmlformats.org/officeDocument/2006/relationships" id="258" r:id="R0767bded09fd48d9"/>
    <p:sldId xmlns:r="http://schemas.openxmlformats.org/officeDocument/2006/relationships" id="259" r:id="R9119d628aa164ded"/>
    <p:sldId xmlns:r="http://schemas.openxmlformats.org/officeDocument/2006/relationships" id="260" r:id="R95533f4709f24e67"/>
    <p:sldId xmlns:r="http://schemas.openxmlformats.org/officeDocument/2006/relationships" id="261" r:id="R1da988b4b59d4c98"/>
    <p:sldId xmlns:r="http://schemas.openxmlformats.org/officeDocument/2006/relationships" id="262" r:id="R9dec7b685f024d8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746c4089eeb4744" /><Relationship Type="http://schemas.openxmlformats.org/officeDocument/2006/relationships/slide" Target="/ppt/slides/slide1.xml" Id="R780b3fbbd3d3463b" /><Relationship Type="http://schemas.openxmlformats.org/officeDocument/2006/relationships/slide" Target="/ppt/slides/slide2.xml" Id="R6f4d5dedf2a942da" /><Relationship Type="http://schemas.openxmlformats.org/officeDocument/2006/relationships/slide" Target="/ppt/slides/slide3.xml" Id="R0767bded09fd48d9" /><Relationship Type="http://schemas.openxmlformats.org/officeDocument/2006/relationships/slide" Target="/ppt/slides/slide4.xml" Id="R9119d628aa164ded" /><Relationship Type="http://schemas.openxmlformats.org/officeDocument/2006/relationships/slide" Target="/ppt/slides/slide5.xml" Id="R95533f4709f24e67" /><Relationship Type="http://schemas.openxmlformats.org/officeDocument/2006/relationships/slide" Target="/ppt/slides/slide6.xml" Id="R1da988b4b59d4c98" /><Relationship Type="http://schemas.openxmlformats.org/officeDocument/2006/relationships/slide" Target="/ppt/slides/slide7.xml" Id="R9dec7b685f024d8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e994b0897364d7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755334ee904ae7" /><Relationship Type="http://schemas.openxmlformats.org/officeDocument/2006/relationships/theme" Target="/ppt/slideMasters/theme/theme1.xml" Id="R2068a88893a34fb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8755334ee904ae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88b539fddf4ec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3df72c211d450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a2e9898a834d2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e1646990df44a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89071ae3ba4f7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c6d77f79714f5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0d01d2d1e8400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FUGLESTAD AGENTUR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FUGLESTAD AGENTUR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FUGLESTAD AGENTUR AS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FUGLESTAD AGENTUR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FUGLESTAD AGENTUR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FUGLESTAD AGENTUR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2 173 865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−2 941 543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−2 726 911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−4 962 337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−187 100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FUGLESTAD AGENTUR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OVE JOHNNY FUGLESTAD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FUGLESTAD AGENTUR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Hageveien 11C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4325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923 134 530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FUGLESTAD AGENTUR AS</a:t>
            </a:r>
          </a:p>
        </p:txBody>
      </p:sp>
    </p:spTree>
  </p:cSld>
  <p:clrMapOvr>
    <a:masterClrMapping xmlns:a="http://schemas.openxmlformats.org/drawingml/2006/main"/>
  </p:clrMapOvr>
</p:sld>
</file>