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eadbd49fc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e91b5de6340cd"/>
  </p:sldMasterIdLst>
  <p:sldIdLst>
    <p:sldId xmlns:r="http://schemas.openxmlformats.org/officeDocument/2006/relationships" id="256" r:id="R44fda3e639304dac"/>
    <p:sldId xmlns:r="http://schemas.openxmlformats.org/officeDocument/2006/relationships" id="257" r:id="R9789161e0d4b4cf9"/>
    <p:sldId xmlns:r="http://schemas.openxmlformats.org/officeDocument/2006/relationships" id="258" r:id="R4b23a615246f4f47"/>
    <p:sldId xmlns:r="http://schemas.openxmlformats.org/officeDocument/2006/relationships" id="259" r:id="R2a0747cde75f453c"/>
    <p:sldId xmlns:r="http://schemas.openxmlformats.org/officeDocument/2006/relationships" id="260" r:id="R3b37284def2d41ef"/>
    <p:sldId xmlns:r="http://schemas.openxmlformats.org/officeDocument/2006/relationships" id="261" r:id="R17d871ce98ac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e91b5de6340cd" /><Relationship Type="http://schemas.openxmlformats.org/officeDocument/2006/relationships/slide" Target="/ppt/slides/slide1.xml" Id="R44fda3e639304dac" /><Relationship Type="http://schemas.openxmlformats.org/officeDocument/2006/relationships/slide" Target="/ppt/slides/slide2.xml" Id="R9789161e0d4b4cf9" /><Relationship Type="http://schemas.openxmlformats.org/officeDocument/2006/relationships/slide" Target="/ppt/slides/slide3.xml" Id="R4b23a615246f4f47" /><Relationship Type="http://schemas.openxmlformats.org/officeDocument/2006/relationships/slide" Target="/ppt/slides/slide4.xml" Id="R2a0747cde75f453c" /><Relationship Type="http://schemas.openxmlformats.org/officeDocument/2006/relationships/slide" Target="/ppt/slides/slide5.xml" Id="R3b37284def2d41ef" /><Relationship Type="http://schemas.openxmlformats.org/officeDocument/2006/relationships/slide" Target="/ppt/slides/slide6.xml" Id="R17d871ce98ac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203b53e78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6db99b534b35" /><Relationship Type="http://schemas.openxmlformats.org/officeDocument/2006/relationships/theme" Target="/ppt/slideMasters/theme/theme1.xml" Id="R41ab203d5a85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06db99b53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75439acc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ef4d914f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968f0823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ec125f34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b063b7d67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7fad1db0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