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6b9c10c35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f11812c1140e4"/>
  </p:sldMasterIdLst>
  <p:sldIdLst>
    <p:sldId xmlns:r="http://schemas.openxmlformats.org/officeDocument/2006/relationships" id="256" r:id="R034ac773618b4002"/>
    <p:sldId xmlns:r="http://schemas.openxmlformats.org/officeDocument/2006/relationships" id="257" r:id="Rc1e6343037484507"/>
    <p:sldId xmlns:r="http://schemas.openxmlformats.org/officeDocument/2006/relationships" id="258" r:id="R1cf6ef22556749f2"/>
    <p:sldId xmlns:r="http://schemas.openxmlformats.org/officeDocument/2006/relationships" id="259" r:id="R7a51e9e8ff5a43aa"/>
    <p:sldId xmlns:r="http://schemas.openxmlformats.org/officeDocument/2006/relationships" id="260" r:id="Re48afc0a59034e55"/>
    <p:sldId xmlns:r="http://schemas.openxmlformats.org/officeDocument/2006/relationships" id="261" r:id="Ra4e940ade39a496d"/>
    <p:sldId xmlns:r="http://schemas.openxmlformats.org/officeDocument/2006/relationships" id="262" r:id="Raf67eaa54bbc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f11812c1140e4" /><Relationship Type="http://schemas.openxmlformats.org/officeDocument/2006/relationships/slide" Target="/ppt/slides/slide1.xml" Id="R034ac773618b4002" /><Relationship Type="http://schemas.openxmlformats.org/officeDocument/2006/relationships/slide" Target="/ppt/slides/slide2.xml" Id="Rc1e6343037484507" /><Relationship Type="http://schemas.openxmlformats.org/officeDocument/2006/relationships/slide" Target="/ppt/slides/slide3.xml" Id="R1cf6ef22556749f2" /><Relationship Type="http://schemas.openxmlformats.org/officeDocument/2006/relationships/slide" Target="/ppt/slides/slide4.xml" Id="R7a51e9e8ff5a43aa" /><Relationship Type="http://schemas.openxmlformats.org/officeDocument/2006/relationships/slide" Target="/ppt/slides/slide5.xml" Id="Re48afc0a59034e55" /><Relationship Type="http://schemas.openxmlformats.org/officeDocument/2006/relationships/slide" Target="/ppt/slides/slide6.xml" Id="Ra4e940ade39a496d" /><Relationship Type="http://schemas.openxmlformats.org/officeDocument/2006/relationships/slide" Target="/ppt/slides/slide7.xml" Id="Raf67eaa54bbc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aba4854c6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2712b994e4c06" /><Relationship Type="http://schemas.openxmlformats.org/officeDocument/2006/relationships/theme" Target="/ppt/slideMasters/theme/theme1.xml" Id="Rf74665e8fb1c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2712b994e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b2637fac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9856e1fc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ca12f0c56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225597c4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5840412f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27078573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94f1efc5c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 RUNE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