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432b2fc48b4e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395b1c34d04ace"/>
  </p:sldMasterIdLst>
  <p:sldIdLst>
    <p:sldId xmlns:r="http://schemas.openxmlformats.org/officeDocument/2006/relationships" id="256" r:id="Rdf0ffd2bc7f34902"/>
    <p:sldId xmlns:r="http://schemas.openxmlformats.org/officeDocument/2006/relationships" id="257" r:id="R04e60672795e4329"/>
    <p:sldId xmlns:r="http://schemas.openxmlformats.org/officeDocument/2006/relationships" id="258" r:id="R9c268d5a53de4e01"/>
    <p:sldId xmlns:r="http://schemas.openxmlformats.org/officeDocument/2006/relationships" id="259" r:id="R4d6efa9306bf4bdf"/>
    <p:sldId xmlns:r="http://schemas.openxmlformats.org/officeDocument/2006/relationships" id="260" r:id="R1f48f572e33b47b0"/>
    <p:sldId xmlns:r="http://schemas.openxmlformats.org/officeDocument/2006/relationships" id="261" r:id="Rbc8a1efdda95421b"/>
    <p:sldId xmlns:r="http://schemas.openxmlformats.org/officeDocument/2006/relationships" id="262" r:id="Ra9316d2e152d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95b1c34d04ace" /><Relationship Type="http://schemas.openxmlformats.org/officeDocument/2006/relationships/slide" Target="/ppt/slides/slide1.xml" Id="Rdf0ffd2bc7f34902" /><Relationship Type="http://schemas.openxmlformats.org/officeDocument/2006/relationships/slide" Target="/ppt/slides/slide2.xml" Id="R04e60672795e4329" /><Relationship Type="http://schemas.openxmlformats.org/officeDocument/2006/relationships/slide" Target="/ppt/slides/slide3.xml" Id="R9c268d5a53de4e01" /><Relationship Type="http://schemas.openxmlformats.org/officeDocument/2006/relationships/slide" Target="/ppt/slides/slide4.xml" Id="R4d6efa9306bf4bdf" /><Relationship Type="http://schemas.openxmlformats.org/officeDocument/2006/relationships/slide" Target="/ppt/slides/slide5.xml" Id="R1f48f572e33b47b0" /><Relationship Type="http://schemas.openxmlformats.org/officeDocument/2006/relationships/slide" Target="/ppt/slides/slide6.xml" Id="Rbc8a1efdda95421b" /><Relationship Type="http://schemas.openxmlformats.org/officeDocument/2006/relationships/slide" Target="/ppt/slides/slide7.xml" Id="Ra9316d2e152d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932dc4ddc40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eb02a99a448ff" /><Relationship Type="http://schemas.openxmlformats.org/officeDocument/2006/relationships/theme" Target="/ppt/slideMasters/theme/theme1.xml" Id="Rb47e741f0ea4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aeb02a99a448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5140c333244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9b52d7b86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f565f6891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cf41289734d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2d35efc40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44e9df18742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645eef79249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307 167 552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405 655 987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SPITERSNUTEN AS  –  63,0 %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VITAM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HOLDCO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ATHENE CAPITAL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SMILIE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923 142 533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