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e8e179ece8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ff401c09a48da"/>
  </p:sldMasterIdLst>
  <p:sldIdLst>
    <p:sldId xmlns:r="http://schemas.openxmlformats.org/officeDocument/2006/relationships" id="256" r:id="Rb12f5eafd7924faa"/>
    <p:sldId xmlns:r="http://schemas.openxmlformats.org/officeDocument/2006/relationships" id="257" r:id="Rca32790558c0476b"/>
    <p:sldId xmlns:r="http://schemas.openxmlformats.org/officeDocument/2006/relationships" id="258" r:id="Ra325f884a4854e81"/>
    <p:sldId xmlns:r="http://schemas.openxmlformats.org/officeDocument/2006/relationships" id="259" r:id="Rbfcb85b7379648da"/>
    <p:sldId xmlns:r="http://schemas.openxmlformats.org/officeDocument/2006/relationships" id="260" r:id="Ra5c3f31a592f47b3"/>
    <p:sldId xmlns:r="http://schemas.openxmlformats.org/officeDocument/2006/relationships" id="261" r:id="R81ad461b0a6142ff"/>
    <p:sldId xmlns:r="http://schemas.openxmlformats.org/officeDocument/2006/relationships" id="262" r:id="R44d181a067f14f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ff401c09a48da" /><Relationship Type="http://schemas.openxmlformats.org/officeDocument/2006/relationships/slide" Target="/ppt/slides/slide1.xml" Id="Rb12f5eafd7924faa" /><Relationship Type="http://schemas.openxmlformats.org/officeDocument/2006/relationships/slide" Target="/ppt/slides/slide2.xml" Id="Rca32790558c0476b" /><Relationship Type="http://schemas.openxmlformats.org/officeDocument/2006/relationships/slide" Target="/ppt/slides/slide3.xml" Id="Ra325f884a4854e81" /><Relationship Type="http://schemas.openxmlformats.org/officeDocument/2006/relationships/slide" Target="/ppt/slides/slide4.xml" Id="Rbfcb85b7379648da" /><Relationship Type="http://schemas.openxmlformats.org/officeDocument/2006/relationships/slide" Target="/ppt/slides/slide5.xml" Id="Ra5c3f31a592f47b3" /><Relationship Type="http://schemas.openxmlformats.org/officeDocument/2006/relationships/slide" Target="/ppt/slides/slide6.xml" Id="R81ad461b0a6142ff" /><Relationship Type="http://schemas.openxmlformats.org/officeDocument/2006/relationships/slide" Target="/ppt/slides/slide7.xml" Id="R44d181a067f14f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5f849799d47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954b0d8fd462f" /><Relationship Type="http://schemas.openxmlformats.org/officeDocument/2006/relationships/theme" Target="/ppt/slideMasters/theme/theme1.xml" Id="Rd648afa5dd18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d954b0d8fd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645c3f8bf47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76b425e23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f133c6cb0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5552d928049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0d9ccfaf049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615af7ce94d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9195593ff49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AVAT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ANETA ANGELIKA WOZNIAK-WALENDZIK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KORZENIOWSKA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Vinkelveien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aneta@walendzik.net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923 142 754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AVAT AS</a:t>
            </a:r>
          </a:p>
        </p:txBody>
      </p:sp>
    </p:spTree>
  </p:cSld>
  <p:clrMapOvr>
    <a:masterClrMapping xmlns:a="http://schemas.openxmlformats.org/drawingml/2006/main"/>
  </p:clrMapOvr>
</p:sld>
</file>