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4cdd56400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035051a224790"/>
  </p:sldMasterIdLst>
  <p:sldIdLst>
    <p:sldId xmlns:r="http://schemas.openxmlformats.org/officeDocument/2006/relationships" id="256" r:id="Rdb728f100b544ea9"/>
    <p:sldId xmlns:r="http://schemas.openxmlformats.org/officeDocument/2006/relationships" id="257" r:id="R8b44e8772a4c443d"/>
    <p:sldId xmlns:r="http://schemas.openxmlformats.org/officeDocument/2006/relationships" id="258" r:id="Rc4f4e06e0c474ac6"/>
    <p:sldId xmlns:r="http://schemas.openxmlformats.org/officeDocument/2006/relationships" id="259" r:id="R7d8f5e349c714426"/>
    <p:sldId xmlns:r="http://schemas.openxmlformats.org/officeDocument/2006/relationships" id="260" r:id="R3d176286567d416c"/>
    <p:sldId xmlns:r="http://schemas.openxmlformats.org/officeDocument/2006/relationships" id="261" r:id="Rd224c3b8c0874690"/>
    <p:sldId xmlns:r="http://schemas.openxmlformats.org/officeDocument/2006/relationships" id="262" r:id="R3eb1c02c0fa8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035051a224790" /><Relationship Type="http://schemas.openxmlformats.org/officeDocument/2006/relationships/slide" Target="/ppt/slides/slide1.xml" Id="Rdb728f100b544ea9" /><Relationship Type="http://schemas.openxmlformats.org/officeDocument/2006/relationships/slide" Target="/ppt/slides/slide2.xml" Id="R8b44e8772a4c443d" /><Relationship Type="http://schemas.openxmlformats.org/officeDocument/2006/relationships/slide" Target="/ppt/slides/slide3.xml" Id="Rc4f4e06e0c474ac6" /><Relationship Type="http://schemas.openxmlformats.org/officeDocument/2006/relationships/slide" Target="/ppt/slides/slide4.xml" Id="R7d8f5e349c714426" /><Relationship Type="http://schemas.openxmlformats.org/officeDocument/2006/relationships/slide" Target="/ppt/slides/slide5.xml" Id="R3d176286567d416c" /><Relationship Type="http://schemas.openxmlformats.org/officeDocument/2006/relationships/slide" Target="/ppt/slides/slide6.xml" Id="Rd224c3b8c0874690" /><Relationship Type="http://schemas.openxmlformats.org/officeDocument/2006/relationships/slide" Target="/ppt/slides/slide7.xml" Id="R3eb1c02c0fa8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1357e9a3f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eb58bb09f45de" /><Relationship Type="http://schemas.openxmlformats.org/officeDocument/2006/relationships/theme" Target="/ppt/slideMasters/theme/theme1.xml" Id="R834bd6d0e270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1eb58bb09f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0b5499188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96f80ae2e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fab9e3843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1e193b94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834012972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53810bee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00fa4df9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INWA AS ble etablert [år] og holder til i Vestskogen.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−3 278 642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41 547 718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57 213 160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WALMESTAD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 Walmestad, Amundrødveien 69A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3142 Vestskogen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923 146 903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INWA AS</a:t>
            </a:r>
          </a:p>
        </p:txBody>
      </p:sp>
    </p:spTree>
  </p:cSld>
  <p:clrMapOvr>
    <a:masterClrMapping xmlns:a="http://schemas.openxmlformats.org/drawingml/2006/main"/>
  </p:clrMapOvr>
</p:sld>
</file>