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5a0067c9324c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d369c65857451f"/>
  </p:sldMasterIdLst>
  <p:sldIdLst>
    <p:sldId xmlns:r="http://schemas.openxmlformats.org/officeDocument/2006/relationships" id="256" r:id="R1091054f237c415d"/>
    <p:sldId xmlns:r="http://schemas.openxmlformats.org/officeDocument/2006/relationships" id="257" r:id="Rdd5d4a705f044ec7"/>
    <p:sldId xmlns:r="http://schemas.openxmlformats.org/officeDocument/2006/relationships" id="258" r:id="R0c30b5f69b2348f3"/>
    <p:sldId xmlns:r="http://schemas.openxmlformats.org/officeDocument/2006/relationships" id="259" r:id="Rf925d7cfbd304634"/>
    <p:sldId xmlns:r="http://schemas.openxmlformats.org/officeDocument/2006/relationships" id="260" r:id="R707063b6d8f14ec4"/>
    <p:sldId xmlns:r="http://schemas.openxmlformats.org/officeDocument/2006/relationships" id="261" r:id="R477d8e50fc5b4c3d"/>
    <p:sldId xmlns:r="http://schemas.openxmlformats.org/officeDocument/2006/relationships" id="262" r:id="Re2c4e9739c3243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d369c65857451f" /><Relationship Type="http://schemas.openxmlformats.org/officeDocument/2006/relationships/slide" Target="/ppt/slides/slide1.xml" Id="R1091054f237c415d" /><Relationship Type="http://schemas.openxmlformats.org/officeDocument/2006/relationships/slide" Target="/ppt/slides/slide2.xml" Id="Rdd5d4a705f044ec7" /><Relationship Type="http://schemas.openxmlformats.org/officeDocument/2006/relationships/slide" Target="/ppt/slides/slide3.xml" Id="R0c30b5f69b2348f3" /><Relationship Type="http://schemas.openxmlformats.org/officeDocument/2006/relationships/slide" Target="/ppt/slides/slide4.xml" Id="Rf925d7cfbd304634" /><Relationship Type="http://schemas.openxmlformats.org/officeDocument/2006/relationships/slide" Target="/ppt/slides/slide5.xml" Id="R707063b6d8f14ec4" /><Relationship Type="http://schemas.openxmlformats.org/officeDocument/2006/relationships/slide" Target="/ppt/slides/slide6.xml" Id="R477d8e50fc5b4c3d" /><Relationship Type="http://schemas.openxmlformats.org/officeDocument/2006/relationships/slide" Target="/ppt/slides/slide7.xml" Id="Re2c4e9739c3243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c45b3b5c364d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1162b159b4ce3" /><Relationship Type="http://schemas.openxmlformats.org/officeDocument/2006/relationships/theme" Target="/ppt/slideMasters/theme/theme1.xml" Id="R395182c35d6e4b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e1162b159b4c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d67b0f9534c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4cc86e72044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40a9e44f340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fee572c504f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40ff149bb4c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3459d6c434d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0177144ec49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RAUS HOLDING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760 437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2 217 108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 HELEN SCHJELDERUP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EMIL ASPEHAUG SCHJELDERUP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Brånåstoppen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923 163 336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RAUS HOLDING AS</a:t>
            </a:r>
          </a:p>
        </p:txBody>
      </p:sp>
    </p:spTree>
  </p:cSld>
  <p:clrMapOvr>
    <a:masterClrMapping xmlns:a="http://schemas.openxmlformats.org/drawingml/2006/main"/>
  </p:clrMapOvr>
</p:sld>
</file>