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053c04c42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21ac6016e4a7b"/>
  </p:sldMasterIdLst>
  <p:sldIdLst>
    <p:sldId xmlns:r="http://schemas.openxmlformats.org/officeDocument/2006/relationships" id="256" r:id="R103acda7679849ef"/>
    <p:sldId xmlns:r="http://schemas.openxmlformats.org/officeDocument/2006/relationships" id="257" r:id="R7772363ba2b64d3a"/>
    <p:sldId xmlns:r="http://schemas.openxmlformats.org/officeDocument/2006/relationships" id="258" r:id="R4f358c07ccbf4b0f"/>
    <p:sldId xmlns:r="http://schemas.openxmlformats.org/officeDocument/2006/relationships" id="259" r:id="Raafba7d178c8449d"/>
    <p:sldId xmlns:r="http://schemas.openxmlformats.org/officeDocument/2006/relationships" id="260" r:id="R2d0b106fa0604d4d"/>
    <p:sldId xmlns:r="http://schemas.openxmlformats.org/officeDocument/2006/relationships" id="261" r:id="R9ad1af92205f458e"/>
    <p:sldId xmlns:r="http://schemas.openxmlformats.org/officeDocument/2006/relationships" id="262" r:id="R02e8a22130e5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21ac6016e4a7b" /><Relationship Type="http://schemas.openxmlformats.org/officeDocument/2006/relationships/slide" Target="/ppt/slides/slide1.xml" Id="R103acda7679849ef" /><Relationship Type="http://schemas.openxmlformats.org/officeDocument/2006/relationships/slide" Target="/ppt/slides/slide2.xml" Id="R7772363ba2b64d3a" /><Relationship Type="http://schemas.openxmlformats.org/officeDocument/2006/relationships/slide" Target="/ppt/slides/slide3.xml" Id="R4f358c07ccbf4b0f" /><Relationship Type="http://schemas.openxmlformats.org/officeDocument/2006/relationships/slide" Target="/ppt/slides/slide4.xml" Id="Raafba7d178c8449d" /><Relationship Type="http://schemas.openxmlformats.org/officeDocument/2006/relationships/slide" Target="/ppt/slides/slide5.xml" Id="R2d0b106fa0604d4d" /><Relationship Type="http://schemas.openxmlformats.org/officeDocument/2006/relationships/slide" Target="/ppt/slides/slide6.xml" Id="R9ad1af92205f458e" /><Relationship Type="http://schemas.openxmlformats.org/officeDocument/2006/relationships/slide" Target="/ppt/slides/slide7.xml" Id="R02e8a22130e5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b83f7b86043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9f4c534404a9c" /><Relationship Type="http://schemas.openxmlformats.org/officeDocument/2006/relationships/theme" Target="/ppt/slideMasters/theme/theme1.xml" Id="Raf309310a24b43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99f4c53440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b3144d6ca47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b2ad738f3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ca1a29e864f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4dcac166a4f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2998b4e9e43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64be066544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bc9c19c66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SKÅRLAND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SKÅRLAND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SKÅRLAND AS ble etablert [år] og holder til i Lauvstad.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SKÅRLAND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SKÅRLAND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SKÅRLAND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230 876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SKÅRLAND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SKÅRLAND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SKÅRLAND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Velsvikvegen 706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6133 Lauvstad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923 163 735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SKÅRLAND AS</a:t>
            </a:r>
          </a:p>
        </p:txBody>
      </p:sp>
    </p:spTree>
  </p:cSld>
  <p:clrMapOvr>
    <a:masterClrMapping xmlns:a="http://schemas.openxmlformats.org/drawingml/2006/main"/>
  </p:clrMapOvr>
</p:sld>
</file>