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28bbd3800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de7c2e8be48c1"/>
  </p:sldMasterIdLst>
  <p:sldIdLst>
    <p:sldId xmlns:r="http://schemas.openxmlformats.org/officeDocument/2006/relationships" id="256" r:id="Rc19d56cd266843a5"/>
    <p:sldId xmlns:r="http://schemas.openxmlformats.org/officeDocument/2006/relationships" id="257" r:id="R5f725847ae614ebb"/>
    <p:sldId xmlns:r="http://schemas.openxmlformats.org/officeDocument/2006/relationships" id="258" r:id="Rfebc8152287b4d7e"/>
    <p:sldId xmlns:r="http://schemas.openxmlformats.org/officeDocument/2006/relationships" id="259" r:id="Rd7ea04226e63452e"/>
    <p:sldId xmlns:r="http://schemas.openxmlformats.org/officeDocument/2006/relationships" id="260" r:id="Raf6c672c54694435"/>
    <p:sldId xmlns:r="http://schemas.openxmlformats.org/officeDocument/2006/relationships" id="261" r:id="R71c87b87a850412d"/>
    <p:sldId xmlns:r="http://schemas.openxmlformats.org/officeDocument/2006/relationships" id="262" r:id="R4be86e6ad970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de7c2e8be48c1" /><Relationship Type="http://schemas.openxmlformats.org/officeDocument/2006/relationships/slide" Target="/ppt/slides/slide1.xml" Id="Rc19d56cd266843a5" /><Relationship Type="http://schemas.openxmlformats.org/officeDocument/2006/relationships/slide" Target="/ppt/slides/slide2.xml" Id="R5f725847ae614ebb" /><Relationship Type="http://schemas.openxmlformats.org/officeDocument/2006/relationships/slide" Target="/ppt/slides/slide3.xml" Id="Rfebc8152287b4d7e" /><Relationship Type="http://schemas.openxmlformats.org/officeDocument/2006/relationships/slide" Target="/ppt/slides/slide4.xml" Id="Rd7ea04226e63452e" /><Relationship Type="http://schemas.openxmlformats.org/officeDocument/2006/relationships/slide" Target="/ppt/slides/slide5.xml" Id="Raf6c672c54694435" /><Relationship Type="http://schemas.openxmlformats.org/officeDocument/2006/relationships/slide" Target="/ppt/slides/slide6.xml" Id="R71c87b87a850412d" /><Relationship Type="http://schemas.openxmlformats.org/officeDocument/2006/relationships/slide" Target="/ppt/slides/slide7.xml" Id="R4be86e6ad970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24a1df047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8c03ec56464b" /><Relationship Type="http://schemas.openxmlformats.org/officeDocument/2006/relationships/theme" Target="/ppt/slideMasters/theme/theme1.xml" Id="Rfed1cbe95f53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b8c03ec56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89b0877c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60d20731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f7281778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682b9792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d09bcece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5ab39874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28311344a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