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4eaf9a988845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2f95549eb6427b"/>
  </p:sldMasterIdLst>
  <p:sldIdLst>
    <p:sldId xmlns:r="http://schemas.openxmlformats.org/officeDocument/2006/relationships" id="256" r:id="R502408f9441b4b83"/>
    <p:sldId xmlns:r="http://schemas.openxmlformats.org/officeDocument/2006/relationships" id="257" r:id="R250b5b80a8ce47af"/>
    <p:sldId xmlns:r="http://schemas.openxmlformats.org/officeDocument/2006/relationships" id="258" r:id="Ra23f8e0c343149e6"/>
    <p:sldId xmlns:r="http://schemas.openxmlformats.org/officeDocument/2006/relationships" id="259" r:id="R90b0440822db491b"/>
    <p:sldId xmlns:r="http://schemas.openxmlformats.org/officeDocument/2006/relationships" id="260" r:id="Rcc8d2c9fe12b48c1"/>
    <p:sldId xmlns:r="http://schemas.openxmlformats.org/officeDocument/2006/relationships" id="261" r:id="Rfae496d7a59d4c8b"/>
    <p:sldId xmlns:r="http://schemas.openxmlformats.org/officeDocument/2006/relationships" id="262" r:id="Rf177cb2cbd7a44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2f95549eb6427b" /><Relationship Type="http://schemas.openxmlformats.org/officeDocument/2006/relationships/slide" Target="/ppt/slides/slide1.xml" Id="R502408f9441b4b83" /><Relationship Type="http://schemas.openxmlformats.org/officeDocument/2006/relationships/slide" Target="/ppt/slides/slide2.xml" Id="R250b5b80a8ce47af" /><Relationship Type="http://schemas.openxmlformats.org/officeDocument/2006/relationships/slide" Target="/ppt/slides/slide3.xml" Id="Ra23f8e0c343149e6" /><Relationship Type="http://schemas.openxmlformats.org/officeDocument/2006/relationships/slide" Target="/ppt/slides/slide4.xml" Id="R90b0440822db491b" /><Relationship Type="http://schemas.openxmlformats.org/officeDocument/2006/relationships/slide" Target="/ppt/slides/slide5.xml" Id="Rcc8d2c9fe12b48c1" /><Relationship Type="http://schemas.openxmlformats.org/officeDocument/2006/relationships/slide" Target="/ppt/slides/slide6.xml" Id="Rfae496d7a59d4c8b" /><Relationship Type="http://schemas.openxmlformats.org/officeDocument/2006/relationships/slide" Target="/ppt/slides/slide7.xml" Id="Rf177cb2cbd7a44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73d8e552474d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dca2b4d804c0c" /><Relationship Type="http://schemas.openxmlformats.org/officeDocument/2006/relationships/theme" Target="/ppt/slideMasters/theme/theme1.xml" Id="Rb6f06d32960c4f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1dca2b4d804c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2d749b68f46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33419453744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995aad1bf4d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2eed1e4e442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c9de604d747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7dea30a2f4d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f77f0da7f40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AVANTI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AVANTI RÅDGIVNING AS ble etablert [år] og holder til i Lunde.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4 683 130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901 033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702 831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278 314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2 151 237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AVANTI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3825 Lunde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923 173 099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RÅDGIVNING AS</a:t>
            </a:r>
          </a:p>
        </p:txBody>
      </p:sp>
    </p:spTree>
  </p:cSld>
  <p:clrMapOvr>
    <a:masterClrMapping xmlns:a="http://schemas.openxmlformats.org/drawingml/2006/main"/>
  </p:clrMapOvr>
</p:sld>
</file>