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794076dc37041b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ee92f2a71574caa"/>
  </p:sldMasterIdLst>
  <p:sldIdLst>
    <p:sldId xmlns:r="http://schemas.openxmlformats.org/officeDocument/2006/relationships" id="256" r:id="R496496139738476a"/>
    <p:sldId xmlns:r="http://schemas.openxmlformats.org/officeDocument/2006/relationships" id="257" r:id="Rf609d85f4f734e05"/>
    <p:sldId xmlns:r="http://schemas.openxmlformats.org/officeDocument/2006/relationships" id="258" r:id="R354f6033471d4316"/>
    <p:sldId xmlns:r="http://schemas.openxmlformats.org/officeDocument/2006/relationships" id="259" r:id="Rc0f98b9f3ae44388"/>
    <p:sldId xmlns:r="http://schemas.openxmlformats.org/officeDocument/2006/relationships" id="260" r:id="Rb290fd35b7de43cb"/>
    <p:sldId xmlns:r="http://schemas.openxmlformats.org/officeDocument/2006/relationships" id="261" r:id="R662a61c446d94073"/>
    <p:sldId xmlns:r="http://schemas.openxmlformats.org/officeDocument/2006/relationships" id="262" r:id="R08f899f17eb1424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e92f2a71574caa" /><Relationship Type="http://schemas.openxmlformats.org/officeDocument/2006/relationships/slide" Target="/ppt/slides/slide1.xml" Id="R496496139738476a" /><Relationship Type="http://schemas.openxmlformats.org/officeDocument/2006/relationships/slide" Target="/ppt/slides/slide2.xml" Id="Rf609d85f4f734e05" /><Relationship Type="http://schemas.openxmlformats.org/officeDocument/2006/relationships/slide" Target="/ppt/slides/slide3.xml" Id="R354f6033471d4316" /><Relationship Type="http://schemas.openxmlformats.org/officeDocument/2006/relationships/slide" Target="/ppt/slides/slide4.xml" Id="Rc0f98b9f3ae44388" /><Relationship Type="http://schemas.openxmlformats.org/officeDocument/2006/relationships/slide" Target="/ppt/slides/slide5.xml" Id="Rb290fd35b7de43cb" /><Relationship Type="http://schemas.openxmlformats.org/officeDocument/2006/relationships/slide" Target="/ppt/slides/slide6.xml" Id="R662a61c446d94073" /><Relationship Type="http://schemas.openxmlformats.org/officeDocument/2006/relationships/slide" Target="/ppt/slides/slide7.xml" Id="R08f899f17eb1424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ad4fccdd74492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765e5a98b54f0b" /><Relationship Type="http://schemas.openxmlformats.org/officeDocument/2006/relationships/theme" Target="/ppt/slideMasters/theme/theme1.xml" Id="R5c57bc8aaf58467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0765e5a98b54f0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e8e2c2e14a40d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3fbaeeaa8f45f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bf71e4692946f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3193bf6372410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96fb289e95486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494e2ce54648c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9041318d794bc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PANDO PERFORMANCE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PANDO PERFORMANCE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PANDO PERFORMANCE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PANDO PERFORMANCE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PANDO PERFORMANCE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PANDO PERFORMANCE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1 765 300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1 528 084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1 151 881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28 105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105 091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PANDO PERFORMANCE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FRIPPY PROSJEKT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PANDO PERFORMANCE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923 181 539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PANDO PERFORMANCE AS</a:t>
            </a:r>
          </a:p>
        </p:txBody>
      </p:sp>
    </p:spTree>
  </p:cSld>
  <p:clrMapOvr>
    <a:masterClrMapping xmlns:a="http://schemas.openxmlformats.org/drawingml/2006/main"/>
  </p:clrMapOvr>
</p:sld>
</file>