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820191c88441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7845602522426c"/>
  </p:sldMasterIdLst>
  <p:sldIdLst>
    <p:sldId xmlns:r="http://schemas.openxmlformats.org/officeDocument/2006/relationships" id="256" r:id="R1b7347e3fc6c4a73"/>
    <p:sldId xmlns:r="http://schemas.openxmlformats.org/officeDocument/2006/relationships" id="257" r:id="R203377847c2e4444"/>
    <p:sldId xmlns:r="http://schemas.openxmlformats.org/officeDocument/2006/relationships" id="258" r:id="Rfb1ac482370744e2"/>
    <p:sldId xmlns:r="http://schemas.openxmlformats.org/officeDocument/2006/relationships" id="259" r:id="Rc0a2698cecbe433e"/>
    <p:sldId xmlns:r="http://schemas.openxmlformats.org/officeDocument/2006/relationships" id="260" r:id="R5a670d26a8c146ec"/>
    <p:sldId xmlns:r="http://schemas.openxmlformats.org/officeDocument/2006/relationships" id="261" r:id="R848e7a7ccb1a4a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7845602522426c" /><Relationship Type="http://schemas.openxmlformats.org/officeDocument/2006/relationships/slide" Target="/ppt/slides/slide1.xml" Id="R1b7347e3fc6c4a73" /><Relationship Type="http://schemas.openxmlformats.org/officeDocument/2006/relationships/slide" Target="/ppt/slides/slide2.xml" Id="R203377847c2e4444" /><Relationship Type="http://schemas.openxmlformats.org/officeDocument/2006/relationships/slide" Target="/ppt/slides/slide3.xml" Id="Rfb1ac482370744e2" /><Relationship Type="http://schemas.openxmlformats.org/officeDocument/2006/relationships/slide" Target="/ppt/slides/slide4.xml" Id="Rc0a2698cecbe433e" /><Relationship Type="http://schemas.openxmlformats.org/officeDocument/2006/relationships/slide" Target="/ppt/slides/slide5.xml" Id="R5a670d26a8c146ec" /><Relationship Type="http://schemas.openxmlformats.org/officeDocument/2006/relationships/slide" Target="/ppt/slides/slide6.xml" Id="R848e7a7ccb1a4a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0f5d23afb44b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0464090964dc3" /><Relationship Type="http://schemas.openxmlformats.org/officeDocument/2006/relationships/theme" Target="/ppt/slideMasters/theme/theme1.xml" Id="R9998d15125154b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40464090964d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b0a245f7844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748f6f7b84a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4a58163724a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1c880cd2249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26a51175a49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c317d276347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BEER FLAG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 FLAG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 FLAG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 FLAG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 FLAG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 FLAG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Møllergata 32B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923 185 755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 FLAG AS</a:t>
            </a:r>
          </a:p>
        </p:txBody>
      </p:sp>
    </p:spTree>
  </p:cSld>
  <p:clrMapOvr>
    <a:masterClrMapping xmlns:a="http://schemas.openxmlformats.org/drawingml/2006/main"/>
  </p:clrMapOvr>
</p:sld>
</file>