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c5f877afc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ebba978a784d20"/>
  </p:sldMasterIdLst>
  <p:sldIdLst>
    <p:sldId xmlns:r="http://schemas.openxmlformats.org/officeDocument/2006/relationships" id="256" r:id="Re44a3c0b00944da4"/>
    <p:sldId xmlns:r="http://schemas.openxmlformats.org/officeDocument/2006/relationships" id="257" r:id="R8d6175528d404ad0"/>
    <p:sldId xmlns:r="http://schemas.openxmlformats.org/officeDocument/2006/relationships" id="258" r:id="Ra6cd4b74c6fc4c1b"/>
    <p:sldId xmlns:r="http://schemas.openxmlformats.org/officeDocument/2006/relationships" id="259" r:id="R310477c786c0458b"/>
    <p:sldId xmlns:r="http://schemas.openxmlformats.org/officeDocument/2006/relationships" id="260" r:id="Rc4e60a84966147fb"/>
    <p:sldId xmlns:r="http://schemas.openxmlformats.org/officeDocument/2006/relationships" id="261" r:id="Rd13fb29c076f45f2"/>
    <p:sldId xmlns:r="http://schemas.openxmlformats.org/officeDocument/2006/relationships" id="262" r:id="R6de20b4ee4ac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bba978a784d20" /><Relationship Type="http://schemas.openxmlformats.org/officeDocument/2006/relationships/slide" Target="/ppt/slides/slide1.xml" Id="Re44a3c0b00944da4" /><Relationship Type="http://schemas.openxmlformats.org/officeDocument/2006/relationships/slide" Target="/ppt/slides/slide2.xml" Id="R8d6175528d404ad0" /><Relationship Type="http://schemas.openxmlformats.org/officeDocument/2006/relationships/slide" Target="/ppt/slides/slide3.xml" Id="Ra6cd4b74c6fc4c1b" /><Relationship Type="http://schemas.openxmlformats.org/officeDocument/2006/relationships/slide" Target="/ppt/slides/slide4.xml" Id="R310477c786c0458b" /><Relationship Type="http://schemas.openxmlformats.org/officeDocument/2006/relationships/slide" Target="/ppt/slides/slide5.xml" Id="Rc4e60a84966147fb" /><Relationship Type="http://schemas.openxmlformats.org/officeDocument/2006/relationships/slide" Target="/ppt/slides/slide6.xml" Id="Rd13fb29c076f45f2" /><Relationship Type="http://schemas.openxmlformats.org/officeDocument/2006/relationships/slide" Target="/ppt/slides/slide7.xml" Id="R6de20b4ee4ac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1e9eee8f2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388f21f54837" /><Relationship Type="http://schemas.openxmlformats.org/officeDocument/2006/relationships/theme" Target="/ppt/slideMasters/theme/theme1.xml" Id="R92dfabbf6b72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9388f21f5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ef6434f8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ad42c6b69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ea610ae08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f0b88ceb249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37bf9594c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e2ec471de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e8575d16d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RATON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PARTNERS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5 568 410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INVEST AS  –  38,9 %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HAVNERAAS OVERSEAS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EVARICA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AINA TROVÅG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 INVEST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HADDAL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923 187 510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