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c00ffd859e42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d368db3b194ed3"/>
  </p:sldMasterIdLst>
  <p:sldIdLst>
    <p:sldId xmlns:r="http://schemas.openxmlformats.org/officeDocument/2006/relationships" id="256" r:id="Re5b8a059777b4c34"/>
    <p:sldId xmlns:r="http://schemas.openxmlformats.org/officeDocument/2006/relationships" id="257" r:id="Rba7dba11b7114218"/>
    <p:sldId xmlns:r="http://schemas.openxmlformats.org/officeDocument/2006/relationships" id="258" r:id="R8b963dc65d514b73"/>
    <p:sldId xmlns:r="http://schemas.openxmlformats.org/officeDocument/2006/relationships" id="259" r:id="R08039e20af5e4315"/>
    <p:sldId xmlns:r="http://schemas.openxmlformats.org/officeDocument/2006/relationships" id="260" r:id="R4a39c6763c504030"/>
    <p:sldId xmlns:r="http://schemas.openxmlformats.org/officeDocument/2006/relationships" id="261" r:id="Rab27155112964209"/>
    <p:sldId xmlns:r="http://schemas.openxmlformats.org/officeDocument/2006/relationships" id="262" r:id="R4c44fb79f6a6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d368db3b194ed3" /><Relationship Type="http://schemas.openxmlformats.org/officeDocument/2006/relationships/slide" Target="/ppt/slides/slide1.xml" Id="Re5b8a059777b4c34" /><Relationship Type="http://schemas.openxmlformats.org/officeDocument/2006/relationships/slide" Target="/ppt/slides/slide2.xml" Id="Rba7dba11b7114218" /><Relationship Type="http://schemas.openxmlformats.org/officeDocument/2006/relationships/slide" Target="/ppt/slides/slide3.xml" Id="R8b963dc65d514b73" /><Relationship Type="http://schemas.openxmlformats.org/officeDocument/2006/relationships/slide" Target="/ppt/slides/slide4.xml" Id="R08039e20af5e4315" /><Relationship Type="http://schemas.openxmlformats.org/officeDocument/2006/relationships/slide" Target="/ppt/slides/slide5.xml" Id="R4a39c6763c504030" /><Relationship Type="http://schemas.openxmlformats.org/officeDocument/2006/relationships/slide" Target="/ppt/slides/slide6.xml" Id="Rab27155112964209" /><Relationship Type="http://schemas.openxmlformats.org/officeDocument/2006/relationships/slide" Target="/ppt/slides/slide7.xml" Id="R4c44fb79f6a6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61d84a718f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4e265f798f4bea" /><Relationship Type="http://schemas.openxmlformats.org/officeDocument/2006/relationships/theme" Target="/ppt/slideMasters/theme/theme1.xml" Id="R8fb53f1c3c8e4a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4e265f798f4b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a01b0778346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f6de2a06ee45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96bcf195b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e46048dcd40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a4c9e521647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2d1e189d9463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e70f327c8e42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 NORDSTRAND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 NORDSTRAND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2 708 183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1 439 658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1 742 437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LARS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Notenesgata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lars.nordstrand@spm-revisjon.no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923 207 783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 NORDSTRAND AS</a:t>
            </a:r>
          </a:p>
        </p:txBody>
      </p:sp>
    </p:spTree>
  </p:cSld>
  <p:clrMapOvr>
    <a:masterClrMapping xmlns:a="http://schemas.openxmlformats.org/drawingml/2006/main"/>
  </p:clrMapOvr>
</p:sld>
</file>