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065d9f7f7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231b596554e63"/>
  </p:sldMasterIdLst>
  <p:sldIdLst>
    <p:sldId xmlns:r="http://schemas.openxmlformats.org/officeDocument/2006/relationships" id="256" r:id="Rdec3a39508594599"/>
    <p:sldId xmlns:r="http://schemas.openxmlformats.org/officeDocument/2006/relationships" id="257" r:id="R0596ca918a0b4309"/>
    <p:sldId xmlns:r="http://schemas.openxmlformats.org/officeDocument/2006/relationships" id="258" r:id="Ra14ee186e16b4583"/>
    <p:sldId xmlns:r="http://schemas.openxmlformats.org/officeDocument/2006/relationships" id="259" r:id="Rc41212aaa8024a9b"/>
    <p:sldId xmlns:r="http://schemas.openxmlformats.org/officeDocument/2006/relationships" id="260" r:id="R4ac26c4c17fe4217"/>
    <p:sldId xmlns:r="http://schemas.openxmlformats.org/officeDocument/2006/relationships" id="261" r:id="Rdf92875c74f7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231b596554e63" /><Relationship Type="http://schemas.openxmlformats.org/officeDocument/2006/relationships/slide" Target="/ppt/slides/slide1.xml" Id="Rdec3a39508594599" /><Relationship Type="http://schemas.openxmlformats.org/officeDocument/2006/relationships/slide" Target="/ppt/slides/slide2.xml" Id="R0596ca918a0b4309" /><Relationship Type="http://schemas.openxmlformats.org/officeDocument/2006/relationships/slide" Target="/ppt/slides/slide3.xml" Id="Ra14ee186e16b4583" /><Relationship Type="http://schemas.openxmlformats.org/officeDocument/2006/relationships/slide" Target="/ppt/slides/slide4.xml" Id="Rc41212aaa8024a9b" /><Relationship Type="http://schemas.openxmlformats.org/officeDocument/2006/relationships/slide" Target="/ppt/slides/slide5.xml" Id="R4ac26c4c17fe4217" /><Relationship Type="http://schemas.openxmlformats.org/officeDocument/2006/relationships/slide" Target="/ppt/slides/slide6.xml" Id="Rdf92875c74f7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146bae4da41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9ac520e3445b" /><Relationship Type="http://schemas.openxmlformats.org/officeDocument/2006/relationships/theme" Target="/ppt/slideMasters/theme/theme1.xml" Id="R2b63d2ceb0d1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79ac520e3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3c88d87c7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222e29089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567d4ce50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4954f7dc0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f3e7f2b92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d92fc8d52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FK KRISTIANSAND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Avenyen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KRISTIANSAND AS</a:t>
            </a:r>
          </a:p>
        </p:txBody>
      </p:sp>
    </p:spTree>
  </p:cSld>
  <p:clrMapOvr>
    <a:masterClrMapping xmlns:a="http://schemas.openxmlformats.org/drawingml/2006/main"/>
  </p:clrMapOvr>
</p:sld>
</file>