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a4ec294dd642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3ded038f844cab"/>
  </p:sldMasterIdLst>
  <p:sldIdLst>
    <p:sldId xmlns:r="http://schemas.openxmlformats.org/officeDocument/2006/relationships" id="256" r:id="Rba742dd8c2ee4c6d"/>
    <p:sldId xmlns:r="http://schemas.openxmlformats.org/officeDocument/2006/relationships" id="257" r:id="R4a7312c57e0044d6"/>
    <p:sldId xmlns:r="http://schemas.openxmlformats.org/officeDocument/2006/relationships" id="258" r:id="R0d66ccab05bb4474"/>
    <p:sldId xmlns:r="http://schemas.openxmlformats.org/officeDocument/2006/relationships" id="259" r:id="Ref359618f9b0410a"/>
    <p:sldId xmlns:r="http://schemas.openxmlformats.org/officeDocument/2006/relationships" id="260" r:id="Rc78846eb11c44129"/>
    <p:sldId xmlns:r="http://schemas.openxmlformats.org/officeDocument/2006/relationships" id="261" r:id="Rbaae4ccfb7094c2a"/>
    <p:sldId xmlns:r="http://schemas.openxmlformats.org/officeDocument/2006/relationships" id="262" r:id="R5511c9f2e8094b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3ded038f844cab" /><Relationship Type="http://schemas.openxmlformats.org/officeDocument/2006/relationships/slide" Target="/ppt/slides/slide1.xml" Id="Rba742dd8c2ee4c6d" /><Relationship Type="http://schemas.openxmlformats.org/officeDocument/2006/relationships/slide" Target="/ppt/slides/slide2.xml" Id="R4a7312c57e0044d6" /><Relationship Type="http://schemas.openxmlformats.org/officeDocument/2006/relationships/slide" Target="/ppt/slides/slide3.xml" Id="R0d66ccab05bb4474" /><Relationship Type="http://schemas.openxmlformats.org/officeDocument/2006/relationships/slide" Target="/ppt/slides/slide4.xml" Id="Ref359618f9b0410a" /><Relationship Type="http://schemas.openxmlformats.org/officeDocument/2006/relationships/slide" Target="/ppt/slides/slide5.xml" Id="Rc78846eb11c44129" /><Relationship Type="http://schemas.openxmlformats.org/officeDocument/2006/relationships/slide" Target="/ppt/slides/slide6.xml" Id="Rbaae4ccfb7094c2a" /><Relationship Type="http://schemas.openxmlformats.org/officeDocument/2006/relationships/slide" Target="/ppt/slides/slide7.xml" Id="R5511c9f2e8094b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29c3349b8a45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6eb2dd8994eb5" /><Relationship Type="http://schemas.openxmlformats.org/officeDocument/2006/relationships/theme" Target="/ppt/slideMasters/theme/theme1.xml" Id="R56d95abeef294c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96eb2dd8994e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37be2d83e4a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b355b99f240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9e4a29d9247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d9e7457224e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0c58344f64e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74b226be14a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a409a52e84e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 KRAFT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KRAFT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 KRAFT ELEKTRO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KRAFT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KRAFT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KRAFT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5 570 109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311 803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264 263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1 081 078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2 533 090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KRAFT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TONY MARTINES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KRAFT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Krokliveien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923 215 409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KRAFT ELEKTRO AS</a:t>
            </a:r>
          </a:p>
        </p:txBody>
      </p:sp>
    </p:spTree>
  </p:cSld>
  <p:clrMapOvr>
    <a:masterClrMapping xmlns:a="http://schemas.openxmlformats.org/drawingml/2006/main"/>
  </p:clrMapOvr>
</p:sld>
</file>