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ba9652c65b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dd4256b194821"/>
  </p:sldMasterIdLst>
  <p:sldIdLst>
    <p:sldId xmlns:r="http://schemas.openxmlformats.org/officeDocument/2006/relationships" id="256" r:id="R76ad33be44b4436d"/>
    <p:sldId xmlns:r="http://schemas.openxmlformats.org/officeDocument/2006/relationships" id="257" r:id="R823ef3fa0e4e4e83"/>
    <p:sldId xmlns:r="http://schemas.openxmlformats.org/officeDocument/2006/relationships" id="258" r:id="Rbfeadf55095f42c4"/>
    <p:sldId xmlns:r="http://schemas.openxmlformats.org/officeDocument/2006/relationships" id="259" r:id="R6f9bc4d1a6444afe"/>
    <p:sldId xmlns:r="http://schemas.openxmlformats.org/officeDocument/2006/relationships" id="260" r:id="R0e8da7ded9224cc1"/>
    <p:sldId xmlns:r="http://schemas.openxmlformats.org/officeDocument/2006/relationships" id="261" r:id="Ra4524582f62a4e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dd4256b194821" /><Relationship Type="http://schemas.openxmlformats.org/officeDocument/2006/relationships/slide" Target="/ppt/slides/slide1.xml" Id="R76ad33be44b4436d" /><Relationship Type="http://schemas.openxmlformats.org/officeDocument/2006/relationships/slide" Target="/ppt/slides/slide2.xml" Id="R823ef3fa0e4e4e83" /><Relationship Type="http://schemas.openxmlformats.org/officeDocument/2006/relationships/slide" Target="/ppt/slides/slide3.xml" Id="Rbfeadf55095f42c4" /><Relationship Type="http://schemas.openxmlformats.org/officeDocument/2006/relationships/slide" Target="/ppt/slides/slide4.xml" Id="R6f9bc4d1a6444afe" /><Relationship Type="http://schemas.openxmlformats.org/officeDocument/2006/relationships/slide" Target="/ppt/slides/slide5.xml" Id="R0e8da7ded9224cc1" /><Relationship Type="http://schemas.openxmlformats.org/officeDocument/2006/relationships/slide" Target="/ppt/slides/slide6.xml" Id="Ra4524582f62a4e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ba95bba17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791d4163e4c10" /><Relationship Type="http://schemas.openxmlformats.org/officeDocument/2006/relationships/theme" Target="/ppt/slideMasters/theme/theme1.xml" Id="Rb92c5e599a504e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791d4163e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8e599b408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8d93ab128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01f43de0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c2d93954f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c7a278d47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8910cdbc6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