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7256587aad43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7b1e7292284338"/>
  </p:sldMasterIdLst>
  <p:sldIdLst>
    <p:sldId xmlns:r="http://schemas.openxmlformats.org/officeDocument/2006/relationships" id="256" r:id="R0edee71091784977"/>
    <p:sldId xmlns:r="http://schemas.openxmlformats.org/officeDocument/2006/relationships" id="257" r:id="R5971318069ea4a14"/>
    <p:sldId xmlns:r="http://schemas.openxmlformats.org/officeDocument/2006/relationships" id="258" r:id="R0bb8f45ae11a42f4"/>
    <p:sldId xmlns:r="http://schemas.openxmlformats.org/officeDocument/2006/relationships" id="259" r:id="R67ceb8acd36f4a20"/>
    <p:sldId xmlns:r="http://schemas.openxmlformats.org/officeDocument/2006/relationships" id="260" r:id="R8b8322a93c3243c7"/>
    <p:sldId xmlns:r="http://schemas.openxmlformats.org/officeDocument/2006/relationships" id="261" r:id="R1774b89c12964693"/>
    <p:sldId xmlns:r="http://schemas.openxmlformats.org/officeDocument/2006/relationships" id="262" r:id="R3faedb5487b345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7b1e7292284338" /><Relationship Type="http://schemas.openxmlformats.org/officeDocument/2006/relationships/slide" Target="/ppt/slides/slide1.xml" Id="R0edee71091784977" /><Relationship Type="http://schemas.openxmlformats.org/officeDocument/2006/relationships/slide" Target="/ppt/slides/slide2.xml" Id="R5971318069ea4a14" /><Relationship Type="http://schemas.openxmlformats.org/officeDocument/2006/relationships/slide" Target="/ppt/slides/slide3.xml" Id="R0bb8f45ae11a42f4" /><Relationship Type="http://schemas.openxmlformats.org/officeDocument/2006/relationships/slide" Target="/ppt/slides/slide4.xml" Id="R67ceb8acd36f4a20" /><Relationship Type="http://schemas.openxmlformats.org/officeDocument/2006/relationships/slide" Target="/ppt/slides/slide5.xml" Id="R8b8322a93c3243c7" /><Relationship Type="http://schemas.openxmlformats.org/officeDocument/2006/relationships/slide" Target="/ppt/slides/slide6.xml" Id="R1774b89c12964693" /><Relationship Type="http://schemas.openxmlformats.org/officeDocument/2006/relationships/slide" Target="/ppt/slides/slide7.xml" Id="R3faedb5487b345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a3d5826cb54c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2e5661ce54b44" /><Relationship Type="http://schemas.openxmlformats.org/officeDocument/2006/relationships/theme" Target="/ppt/slideMasters/theme/theme1.xml" Id="Rc54f34377b444a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92e5661ce54b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96d6500f94f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5f68457b1c49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1514b1e2349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154adf65042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53292278046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6138a9c0b45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9572e55f341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SOFICA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SOFICA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SOFICA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SOFICA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SOFICA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SOFICA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1 545 949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3 418 016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SOFICA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HENRY BRATTEBERG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SOFICA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Katrine Bratteberg, Frydenbølien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5056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923 215 964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SOFICA AS</a:t>
            </a:r>
          </a:p>
        </p:txBody>
      </p:sp>
    </p:spTree>
  </p:cSld>
  <p:clrMapOvr>
    <a:masterClrMapping xmlns:a="http://schemas.openxmlformats.org/drawingml/2006/main"/>
  </p:clrMapOvr>
</p:sld>
</file>