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febecdfc604a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2cde7abd964058"/>
  </p:sldMasterIdLst>
  <p:sldIdLst>
    <p:sldId xmlns:r="http://schemas.openxmlformats.org/officeDocument/2006/relationships" id="256" r:id="R604a0233a49445a1"/>
    <p:sldId xmlns:r="http://schemas.openxmlformats.org/officeDocument/2006/relationships" id="257" r:id="Rad8f79a1ad7d4b78"/>
    <p:sldId xmlns:r="http://schemas.openxmlformats.org/officeDocument/2006/relationships" id="258" r:id="R0b392fb5163c4ad3"/>
    <p:sldId xmlns:r="http://schemas.openxmlformats.org/officeDocument/2006/relationships" id="259" r:id="R34b107e0677e462b"/>
    <p:sldId xmlns:r="http://schemas.openxmlformats.org/officeDocument/2006/relationships" id="260" r:id="R12f92a954a484798"/>
    <p:sldId xmlns:r="http://schemas.openxmlformats.org/officeDocument/2006/relationships" id="261" r:id="R39da165a116b43a9"/>
    <p:sldId xmlns:r="http://schemas.openxmlformats.org/officeDocument/2006/relationships" id="262" r:id="R423719818d8e44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2cde7abd964058" /><Relationship Type="http://schemas.openxmlformats.org/officeDocument/2006/relationships/slide" Target="/ppt/slides/slide1.xml" Id="R604a0233a49445a1" /><Relationship Type="http://schemas.openxmlformats.org/officeDocument/2006/relationships/slide" Target="/ppt/slides/slide2.xml" Id="Rad8f79a1ad7d4b78" /><Relationship Type="http://schemas.openxmlformats.org/officeDocument/2006/relationships/slide" Target="/ppt/slides/slide3.xml" Id="R0b392fb5163c4ad3" /><Relationship Type="http://schemas.openxmlformats.org/officeDocument/2006/relationships/slide" Target="/ppt/slides/slide4.xml" Id="R34b107e0677e462b" /><Relationship Type="http://schemas.openxmlformats.org/officeDocument/2006/relationships/slide" Target="/ppt/slides/slide5.xml" Id="R12f92a954a484798" /><Relationship Type="http://schemas.openxmlformats.org/officeDocument/2006/relationships/slide" Target="/ppt/slides/slide6.xml" Id="R39da165a116b43a9" /><Relationship Type="http://schemas.openxmlformats.org/officeDocument/2006/relationships/slide" Target="/ppt/slides/slide7.xml" Id="R423719818d8e44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46d22b63ee4f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ae54422cc04250" /><Relationship Type="http://schemas.openxmlformats.org/officeDocument/2006/relationships/theme" Target="/ppt/slideMasters/theme/theme1.xml" Id="R0483814b954e4e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ae54422cc042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c552d9f4ad45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eb1705e30044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1f4a3b29ac4e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62d364173147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a94b9237cc48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0137782b3b48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504a4cb90347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FJÆRA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FJÆRA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426 941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66 223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−160 232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152 875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5 049 846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 ERIKSEN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MARINE GEM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Samuel Arnesens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9008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923 220 135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FJÆRA AS</a:t>
            </a:r>
          </a:p>
        </p:txBody>
      </p:sp>
    </p:spTree>
  </p:cSld>
  <p:clrMapOvr>
    <a:masterClrMapping xmlns:a="http://schemas.openxmlformats.org/drawingml/2006/main"/>
  </p:clrMapOvr>
</p:sld>
</file>