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0d0ba7ef05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8f688cd6044dc"/>
  </p:sldMasterIdLst>
  <p:sldIdLst>
    <p:sldId xmlns:r="http://schemas.openxmlformats.org/officeDocument/2006/relationships" id="256" r:id="Rcc4ea98394f24caf"/>
    <p:sldId xmlns:r="http://schemas.openxmlformats.org/officeDocument/2006/relationships" id="257" r:id="R641c1872a2344409"/>
    <p:sldId xmlns:r="http://schemas.openxmlformats.org/officeDocument/2006/relationships" id="258" r:id="R545cadf23a9143f6"/>
    <p:sldId xmlns:r="http://schemas.openxmlformats.org/officeDocument/2006/relationships" id="259" r:id="R9308c053c6b244e9"/>
    <p:sldId xmlns:r="http://schemas.openxmlformats.org/officeDocument/2006/relationships" id="260" r:id="Rf75502bc720b47d9"/>
    <p:sldId xmlns:r="http://schemas.openxmlformats.org/officeDocument/2006/relationships" id="261" r:id="Re028be91a5cc4819"/>
    <p:sldId xmlns:r="http://schemas.openxmlformats.org/officeDocument/2006/relationships" id="262" r:id="R34f27b78c0bd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8f688cd6044dc" /><Relationship Type="http://schemas.openxmlformats.org/officeDocument/2006/relationships/slide" Target="/ppt/slides/slide1.xml" Id="Rcc4ea98394f24caf" /><Relationship Type="http://schemas.openxmlformats.org/officeDocument/2006/relationships/slide" Target="/ppt/slides/slide2.xml" Id="R641c1872a2344409" /><Relationship Type="http://schemas.openxmlformats.org/officeDocument/2006/relationships/slide" Target="/ppt/slides/slide3.xml" Id="R545cadf23a9143f6" /><Relationship Type="http://schemas.openxmlformats.org/officeDocument/2006/relationships/slide" Target="/ppt/slides/slide4.xml" Id="R9308c053c6b244e9" /><Relationship Type="http://schemas.openxmlformats.org/officeDocument/2006/relationships/slide" Target="/ppt/slides/slide5.xml" Id="Rf75502bc720b47d9" /><Relationship Type="http://schemas.openxmlformats.org/officeDocument/2006/relationships/slide" Target="/ppt/slides/slide6.xml" Id="Re028be91a5cc4819" /><Relationship Type="http://schemas.openxmlformats.org/officeDocument/2006/relationships/slide" Target="/ppt/slides/slide7.xml" Id="R34f27b78c0bd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0eb23d65341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78e552db94ca0" /><Relationship Type="http://schemas.openxmlformats.org/officeDocument/2006/relationships/theme" Target="/ppt/slideMasters/theme/theme1.xml" Id="R6c7d86dda53c41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778e552db94c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77c72d95a46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b7fe6f22d42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5cbb91777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e34c4d6ba41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1b3531dfe48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f8775d87a46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fae29a7544d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18 316 075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HELLMAN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923 239 081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