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be5e0859a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776295eea4862"/>
  </p:sldMasterIdLst>
  <p:sldIdLst>
    <p:sldId xmlns:r="http://schemas.openxmlformats.org/officeDocument/2006/relationships" id="256" r:id="R3215e02720ae463a"/>
    <p:sldId xmlns:r="http://schemas.openxmlformats.org/officeDocument/2006/relationships" id="257" r:id="R99a0254e3ec5475f"/>
    <p:sldId xmlns:r="http://schemas.openxmlformats.org/officeDocument/2006/relationships" id="258" r:id="R144d07a29a064689"/>
    <p:sldId xmlns:r="http://schemas.openxmlformats.org/officeDocument/2006/relationships" id="259" r:id="Rbd718132d4274add"/>
    <p:sldId xmlns:r="http://schemas.openxmlformats.org/officeDocument/2006/relationships" id="260" r:id="R9bb4f638efe142ce"/>
    <p:sldId xmlns:r="http://schemas.openxmlformats.org/officeDocument/2006/relationships" id="261" r:id="R76f30b655a4a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776295eea4862" /><Relationship Type="http://schemas.openxmlformats.org/officeDocument/2006/relationships/slide" Target="/ppt/slides/slide1.xml" Id="R3215e02720ae463a" /><Relationship Type="http://schemas.openxmlformats.org/officeDocument/2006/relationships/slide" Target="/ppt/slides/slide2.xml" Id="R99a0254e3ec5475f" /><Relationship Type="http://schemas.openxmlformats.org/officeDocument/2006/relationships/slide" Target="/ppt/slides/slide3.xml" Id="R144d07a29a064689" /><Relationship Type="http://schemas.openxmlformats.org/officeDocument/2006/relationships/slide" Target="/ppt/slides/slide4.xml" Id="Rbd718132d4274add" /><Relationship Type="http://schemas.openxmlformats.org/officeDocument/2006/relationships/slide" Target="/ppt/slides/slide5.xml" Id="R9bb4f638efe142ce" /><Relationship Type="http://schemas.openxmlformats.org/officeDocument/2006/relationships/slide" Target="/ppt/slides/slide6.xml" Id="R76f30b655a4a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decf2052a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d876f615d412d" /><Relationship Type="http://schemas.openxmlformats.org/officeDocument/2006/relationships/theme" Target="/ppt/slideMasters/theme/theme1.xml" Id="Rb0a1eb06dd83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d876f615d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2d87b7ada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d133526d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ff6404d2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7424e72a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7e6173e2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3364e75a7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