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6b4107859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1d14e56cf410c"/>
  </p:sldMasterIdLst>
  <p:sldIdLst>
    <p:sldId xmlns:r="http://schemas.openxmlformats.org/officeDocument/2006/relationships" id="256" r:id="R0162967199fd4e4a"/>
    <p:sldId xmlns:r="http://schemas.openxmlformats.org/officeDocument/2006/relationships" id="257" r:id="R4a298bf74d114232"/>
    <p:sldId xmlns:r="http://schemas.openxmlformats.org/officeDocument/2006/relationships" id="258" r:id="R4600d4b4e085449d"/>
    <p:sldId xmlns:r="http://schemas.openxmlformats.org/officeDocument/2006/relationships" id="259" r:id="R4c7963f2ae09430d"/>
    <p:sldId xmlns:r="http://schemas.openxmlformats.org/officeDocument/2006/relationships" id="260" r:id="R6968c8c6a4954c9a"/>
    <p:sldId xmlns:r="http://schemas.openxmlformats.org/officeDocument/2006/relationships" id="261" r:id="R66d9147e90a64e56"/>
    <p:sldId xmlns:r="http://schemas.openxmlformats.org/officeDocument/2006/relationships" id="262" r:id="R2a71cdd3c431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1d14e56cf410c" /><Relationship Type="http://schemas.openxmlformats.org/officeDocument/2006/relationships/slide" Target="/ppt/slides/slide1.xml" Id="R0162967199fd4e4a" /><Relationship Type="http://schemas.openxmlformats.org/officeDocument/2006/relationships/slide" Target="/ppt/slides/slide2.xml" Id="R4a298bf74d114232" /><Relationship Type="http://schemas.openxmlformats.org/officeDocument/2006/relationships/slide" Target="/ppt/slides/slide3.xml" Id="R4600d4b4e085449d" /><Relationship Type="http://schemas.openxmlformats.org/officeDocument/2006/relationships/slide" Target="/ppt/slides/slide4.xml" Id="R4c7963f2ae09430d" /><Relationship Type="http://schemas.openxmlformats.org/officeDocument/2006/relationships/slide" Target="/ppt/slides/slide5.xml" Id="R6968c8c6a4954c9a" /><Relationship Type="http://schemas.openxmlformats.org/officeDocument/2006/relationships/slide" Target="/ppt/slides/slide6.xml" Id="R66d9147e90a64e56" /><Relationship Type="http://schemas.openxmlformats.org/officeDocument/2006/relationships/slide" Target="/ppt/slides/slide7.xml" Id="R2a71cdd3c431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3d8b2d96c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3460029b49a3" /><Relationship Type="http://schemas.openxmlformats.org/officeDocument/2006/relationships/theme" Target="/ppt/slideMasters/theme/theme1.xml" Id="R38d28814bd5f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23460029b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2db9a33d6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62b54f56c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46509825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503b1bac4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7209c1aa2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8ebf332e6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a5b3c626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−54 243 630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−12 732 329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