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21d43a2f0440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7f80d5888f4601"/>
  </p:sldMasterIdLst>
  <p:sldIdLst>
    <p:sldId xmlns:r="http://schemas.openxmlformats.org/officeDocument/2006/relationships" id="256" r:id="R74a6b2e048f348f9"/>
    <p:sldId xmlns:r="http://schemas.openxmlformats.org/officeDocument/2006/relationships" id="257" r:id="Rf53f507c7d40403f"/>
    <p:sldId xmlns:r="http://schemas.openxmlformats.org/officeDocument/2006/relationships" id="258" r:id="R1b0c49c59fa04c08"/>
    <p:sldId xmlns:r="http://schemas.openxmlformats.org/officeDocument/2006/relationships" id="259" r:id="Rc1d35f69aac746dc"/>
    <p:sldId xmlns:r="http://schemas.openxmlformats.org/officeDocument/2006/relationships" id="260" r:id="Re22b76679b2a45ea"/>
    <p:sldId xmlns:r="http://schemas.openxmlformats.org/officeDocument/2006/relationships" id="261" r:id="R53d2551eb5244c92"/>
    <p:sldId xmlns:r="http://schemas.openxmlformats.org/officeDocument/2006/relationships" id="262" r:id="R36460dc7e8b64f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7f80d5888f4601" /><Relationship Type="http://schemas.openxmlformats.org/officeDocument/2006/relationships/slide" Target="/ppt/slides/slide1.xml" Id="R74a6b2e048f348f9" /><Relationship Type="http://schemas.openxmlformats.org/officeDocument/2006/relationships/slide" Target="/ppt/slides/slide2.xml" Id="Rf53f507c7d40403f" /><Relationship Type="http://schemas.openxmlformats.org/officeDocument/2006/relationships/slide" Target="/ppt/slides/slide3.xml" Id="R1b0c49c59fa04c08" /><Relationship Type="http://schemas.openxmlformats.org/officeDocument/2006/relationships/slide" Target="/ppt/slides/slide4.xml" Id="Rc1d35f69aac746dc" /><Relationship Type="http://schemas.openxmlformats.org/officeDocument/2006/relationships/slide" Target="/ppt/slides/slide5.xml" Id="Re22b76679b2a45ea" /><Relationship Type="http://schemas.openxmlformats.org/officeDocument/2006/relationships/slide" Target="/ppt/slides/slide6.xml" Id="R53d2551eb5244c92" /><Relationship Type="http://schemas.openxmlformats.org/officeDocument/2006/relationships/slide" Target="/ppt/slides/slide7.xml" Id="R36460dc7e8b64f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041585224646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ac4c42d9e0448b" /><Relationship Type="http://schemas.openxmlformats.org/officeDocument/2006/relationships/theme" Target="/ppt/slideMasters/theme/theme1.xml" Id="Rd6a24f4b32844e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ac4c42d9e0448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62249c2fd4f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2cb832ad1b40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0e44e778e45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58cc62e68f4e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bdd6d248646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7f26de499940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5f32846af4e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HUBBLE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HUBBLE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HUBBLE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HUBBLE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HUBBLE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HUBBLE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1 065 000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761 749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−4 839 418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6 099 617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12 023 872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HUBBLE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ÅSLI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HUBBLE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Glads vei 28B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923 242 805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HUBBLE AS</a:t>
            </a:r>
          </a:p>
        </p:txBody>
      </p:sp>
    </p:spTree>
  </p:cSld>
  <p:clrMapOvr>
    <a:masterClrMapping xmlns:a="http://schemas.openxmlformats.org/drawingml/2006/main"/>
  </p:clrMapOvr>
</p:sld>
</file>