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72bfc1cfe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0e95b951cf4ae7"/>
  </p:sldMasterIdLst>
  <p:sldIdLst>
    <p:sldId xmlns:r="http://schemas.openxmlformats.org/officeDocument/2006/relationships" id="256" r:id="R5c65cb83efb54e6e"/>
    <p:sldId xmlns:r="http://schemas.openxmlformats.org/officeDocument/2006/relationships" id="257" r:id="Re2f3e39594ac4deb"/>
    <p:sldId xmlns:r="http://schemas.openxmlformats.org/officeDocument/2006/relationships" id="258" r:id="R16437afb175e4eb6"/>
    <p:sldId xmlns:r="http://schemas.openxmlformats.org/officeDocument/2006/relationships" id="259" r:id="R7f22d71a61ad4522"/>
    <p:sldId xmlns:r="http://schemas.openxmlformats.org/officeDocument/2006/relationships" id="260" r:id="Racabf47e63ee4cd9"/>
    <p:sldId xmlns:r="http://schemas.openxmlformats.org/officeDocument/2006/relationships" id="261" r:id="Rb15e64e5700f4de2"/>
    <p:sldId xmlns:r="http://schemas.openxmlformats.org/officeDocument/2006/relationships" id="262" r:id="R2b9d48ae4a2a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e95b951cf4ae7" /><Relationship Type="http://schemas.openxmlformats.org/officeDocument/2006/relationships/slide" Target="/ppt/slides/slide1.xml" Id="R5c65cb83efb54e6e" /><Relationship Type="http://schemas.openxmlformats.org/officeDocument/2006/relationships/slide" Target="/ppt/slides/slide2.xml" Id="Re2f3e39594ac4deb" /><Relationship Type="http://schemas.openxmlformats.org/officeDocument/2006/relationships/slide" Target="/ppt/slides/slide3.xml" Id="R16437afb175e4eb6" /><Relationship Type="http://schemas.openxmlformats.org/officeDocument/2006/relationships/slide" Target="/ppt/slides/slide4.xml" Id="R7f22d71a61ad4522" /><Relationship Type="http://schemas.openxmlformats.org/officeDocument/2006/relationships/slide" Target="/ppt/slides/slide5.xml" Id="Racabf47e63ee4cd9" /><Relationship Type="http://schemas.openxmlformats.org/officeDocument/2006/relationships/slide" Target="/ppt/slides/slide6.xml" Id="Rb15e64e5700f4de2" /><Relationship Type="http://schemas.openxmlformats.org/officeDocument/2006/relationships/slide" Target="/ppt/slides/slide7.xml" Id="R2b9d48ae4a2a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f42ed13f6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44d4882de4450" /><Relationship Type="http://schemas.openxmlformats.org/officeDocument/2006/relationships/theme" Target="/ppt/slideMasters/theme/theme1.xml" Id="Ree363adc8f5e43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44d4882de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b4a0366e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3f4366b3a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f8779dff8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9df85b7d4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214d2a490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035bf7926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ad5fa690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ODD BOHLIN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