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70dd130ef0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4d9dbd9014e79"/>
  </p:sldMasterIdLst>
  <p:sldIdLst>
    <p:sldId xmlns:r="http://schemas.openxmlformats.org/officeDocument/2006/relationships" id="256" r:id="Ra7915a049878495a"/>
    <p:sldId xmlns:r="http://schemas.openxmlformats.org/officeDocument/2006/relationships" id="257" r:id="Refdb7b10eb6b49df"/>
    <p:sldId xmlns:r="http://schemas.openxmlformats.org/officeDocument/2006/relationships" id="258" r:id="R7b1d5aebcf1144b0"/>
    <p:sldId xmlns:r="http://schemas.openxmlformats.org/officeDocument/2006/relationships" id="259" r:id="Rea94036f988b43b9"/>
    <p:sldId xmlns:r="http://schemas.openxmlformats.org/officeDocument/2006/relationships" id="260" r:id="R346642fdd9f743a1"/>
    <p:sldId xmlns:r="http://schemas.openxmlformats.org/officeDocument/2006/relationships" id="261" r:id="Rd9a5dcfaeb78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4d9dbd9014e79" /><Relationship Type="http://schemas.openxmlformats.org/officeDocument/2006/relationships/slide" Target="/ppt/slides/slide1.xml" Id="Ra7915a049878495a" /><Relationship Type="http://schemas.openxmlformats.org/officeDocument/2006/relationships/slide" Target="/ppt/slides/slide2.xml" Id="Refdb7b10eb6b49df" /><Relationship Type="http://schemas.openxmlformats.org/officeDocument/2006/relationships/slide" Target="/ppt/slides/slide3.xml" Id="R7b1d5aebcf1144b0" /><Relationship Type="http://schemas.openxmlformats.org/officeDocument/2006/relationships/slide" Target="/ppt/slides/slide4.xml" Id="Rea94036f988b43b9" /><Relationship Type="http://schemas.openxmlformats.org/officeDocument/2006/relationships/slide" Target="/ppt/slides/slide5.xml" Id="R346642fdd9f743a1" /><Relationship Type="http://schemas.openxmlformats.org/officeDocument/2006/relationships/slide" Target="/ppt/slides/slide6.xml" Id="Rd9a5dcfaeb78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7d553176b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f26712c184dc1" /><Relationship Type="http://schemas.openxmlformats.org/officeDocument/2006/relationships/theme" Target="/ppt/slideMasters/theme/theme1.xml" Id="R91a1d7aace18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f26712c18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ffe7e1b85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6658f4516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4a6886463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38adc9bc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6893c44ef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9d6fec44e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 REVISJON KOMMUNALE OPPGÅVEFELLESSKAP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61 26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postmottak@vestrev.no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www.vestlandrevisjon.no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923 249 478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