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022441bb6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c1c390b9e428b"/>
  </p:sldMasterIdLst>
  <p:sldIdLst>
    <p:sldId xmlns:r="http://schemas.openxmlformats.org/officeDocument/2006/relationships" id="256" r:id="R7ea86ab08d3e4a48"/>
    <p:sldId xmlns:r="http://schemas.openxmlformats.org/officeDocument/2006/relationships" id="257" r:id="Rb6a3e3b0ef0a4dce"/>
    <p:sldId xmlns:r="http://schemas.openxmlformats.org/officeDocument/2006/relationships" id="258" r:id="Ra48456edad5b4ce9"/>
    <p:sldId xmlns:r="http://schemas.openxmlformats.org/officeDocument/2006/relationships" id="259" r:id="Rad24e9417dfd474e"/>
    <p:sldId xmlns:r="http://schemas.openxmlformats.org/officeDocument/2006/relationships" id="260" r:id="R8ed3b78e820f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c1c390b9e428b" /><Relationship Type="http://schemas.openxmlformats.org/officeDocument/2006/relationships/slide" Target="/ppt/slides/slide1.xml" Id="R7ea86ab08d3e4a48" /><Relationship Type="http://schemas.openxmlformats.org/officeDocument/2006/relationships/slide" Target="/ppt/slides/slide2.xml" Id="Rb6a3e3b0ef0a4dce" /><Relationship Type="http://schemas.openxmlformats.org/officeDocument/2006/relationships/slide" Target="/ppt/slides/slide3.xml" Id="Ra48456edad5b4ce9" /><Relationship Type="http://schemas.openxmlformats.org/officeDocument/2006/relationships/slide" Target="/ppt/slides/slide4.xml" Id="Rad24e9417dfd474e" /><Relationship Type="http://schemas.openxmlformats.org/officeDocument/2006/relationships/slide" Target="/ppt/slides/slide5.xml" Id="R8ed3b78e820f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cc3727019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a8243996048f1" /><Relationship Type="http://schemas.openxmlformats.org/officeDocument/2006/relationships/theme" Target="/ppt/slideMasters/theme/theme1.xml" Id="R8011f70441d2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a82439960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5456caee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3db1b62b7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aac9407d0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e2997302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f9e4c721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