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e85e495d36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9a24762b64e10"/>
  </p:sldMasterIdLst>
  <p:sldIdLst>
    <p:sldId xmlns:r="http://schemas.openxmlformats.org/officeDocument/2006/relationships" id="256" r:id="Rdf2f0db0ac80451f"/>
    <p:sldId xmlns:r="http://schemas.openxmlformats.org/officeDocument/2006/relationships" id="257" r:id="R7a26d8ab9f2e4b1a"/>
    <p:sldId xmlns:r="http://schemas.openxmlformats.org/officeDocument/2006/relationships" id="258" r:id="R6cd945376a4b453b"/>
    <p:sldId xmlns:r="http://schemas.openxmlformats.org/officeDocument/2006/relationships" id="259" r:id="R9d602a984f6341f0"/>
    <p:sldId xmlns:r="http://schemas.openxmlformats.org/officeDocument/2006/relationships" id="260" r:id="Rb86cc108ab45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9a24762b64e10" /><Relationship Type="http://schemas.openxmlformats.org/officeDocument/2006/relationships/slide" Target="/ppt/slides/slide1.xml" Id="Rdf2f0db0ac80451f" /><Relationship Type="http://schemas.openxmlformats.org/officeDocument/2006/relationships/slide" Target="/ppt/slides/slide2.xml" Id="R7a26d8ab9f2e4b1a" /><Relationship Type="http://schemas.openxmlformats.org/officeDocument/2006/relationships/slide" Target="/ppt/slides/slide3.xml" Id="R6cd945376a4b453b" /><Relationship Type="http://schemas.openxmlformats.org/officeDocument/2006/relationships/slide" Target="/ppt/slides/slide4.xml" Id="R9d602a984f6341f0" /><Relationship Type="http://schemas.openxmlformats.org/officeDocument/2006/relationships/slide" Target="/ppt/slides/slide5.xml" Id="Rb86cc108ab45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ad0993c71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b2ce4af942b7" /><Relationship Type="http://schemas.openxmlformats.org/officeDocument/2006/relationships/theme" Target="/ppt/slideMasters/theme/theme1.xml" Id="R2362b32cf287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6b2ce4af9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83d35ea6c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f7faabfe5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02bf88e1f45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c015d53c4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8d1a0c6e144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AKSJENORDEN MER SAMFUNNSANSVAR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AKSJENORDEN MER SAMFUNNSANSVAR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AKSJENORDEN MER SAMFUNNSANSVAR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AKSJENORDEN MER SAMFUNNSANSVAR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AKSJENORDEN MER SAMFUNNSANSVAR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AKSJENORDEN MER SAMFUNNSANSVAR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923 251 642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AKSJENORDEN MER SAMFUNNSANSVAR</a:t>
            </a:r>
          </a:p>
        </p:txBody>
      </p:sp>
    </p:spTree>
  </p:cSld>
  <p:clrMapOvr>
    <a:masterClrMapping xmlns:a="http://schemas.openxmlformats.org/drawingml/2006/main"/>
  </p:clrMapOvr>
</p:sld>
</file>