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d1c202e75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75fab8e0a451c"/>
  </p:sldMasterIdLst>
  <p:sldIdLst>
    <p:sldId xmlns:r="http://schemas.openxmlformats.org/officeDocument/2006/relationships" id="256" r:id="R61eb0a92a5444c09"/>
    <p:sldId xmlns:r="http://schemas.openxmlformats.org/officeDocument/2006/relationships" id="257" r:id="R82f7470af5114f02"/>
    <p:sldId xmlns:r="http://schemas.openxmlformats.org/officeDocument/2006/relationships" id="258" r:id="Rb613e0379f224a4b"/>
    <p:sldId xmlns:r="http://schemas.openxmlformats.org/officeDocument/2006/relationships" id="259" r:id="R323e92bb36ee4b7a"/>
    <p:sldId xmlns:r="http://schemas.openxmlformats.org/officeDocument/2006/relationships" id="260" r:id="R8797eb46caa940f0"/>
    <p:sldId xmlns:r="http://schemas.openxmlformats.org/officeDocument/2006/relationships" id="261" r:id="Rd60786e6743c4414"/>
    <p:sldId xmlns:r="http://schemas.openxmlformats.org/officeDocument/2006/relationships" id="262" r:id="R90b545309c4d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75fab8e0a451c" /><Relationship Type="http://schemas.openxmlformats.org/officeDocument/2006/relationships/slide" Target="/ppt/slides/slide1.xml" Id="R61eb0a92a5444c09" /><Relationship Type="http://schemas.openxmlformats.org/officeDocument/2006/relationships/slide" Target="/ppt/slides/slide2.xml" Id="R82f7470af5114f02" /><Relationship Type="http://schemas.openxmlformats.org/officeDocument/2006/relationships/slide" Target="/ppt/slides/slide3.xml" Id="Rb613e0379f224a4b" /><Relationship Type="http://schemas.openxmlformats.org/officeDocument/2006/relationships/slide" Target="/ppt/slides/slide4.xml" Id="R323e92bb36ee4b7a" /><Relationship Type="http://schemas.openxmlformats.org/officeDocument/2006/relationships/slide" Target="/ppt/slides/slide5.xml" Id="R8797eb46caa940f0" /><Relationship Type="http://schemas.openxmlformats.org/officeDocument/2006/relationships/slide" Target="/ppt/slides/slide6.xml" Id="Rd60786e6743c4414" /><Relationship Type="http://schemas.openxmlformats.org/officeDocument/2006/relationships/slide" Target="/ppt/slides/slide7.xml" Id="R90b545309c4d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b0c7287c1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5835aa5c54526" /><Relationship Type="http://schemas.openxmlformats.org/officeDocument/2006/relationships/theme" Target="/ppt/slideMasters/theme/theme1.xml" Id="Ra7eee10364c3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5835aa5c5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6731f725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55a216a5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c12549cd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20b6db94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28e4a237c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2c59f998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c48fb042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