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a3ca3868b3d44a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ad2583317644bda"/>
  </p:sldMasterIdLst>
  <p:sldIdLst>
    <p:sldId xmlns:r="http://schemas.openxmlformats.org/officeDocument/2006/relationships" id="256" r:id="R0b25e0b8a5a34162"/>
    <p:sldId xmlns:r="http://schemas.openxmlformats.org/officeDocument/2006/relationships" id="257" r:id="Reddb57119eae4c6b"/>
    <p:sldId xmlns:r="http://schemas.openxmlformats.org/officeDocument/2006/relationships" id="258" r:id="Re44811af966143df"/>
    <p:sldId xmlns:r="http://schemas.openxmlformats.org/officeDocument/2006/relationships" id="259" r:id="Ra8cc7cb1841b4bb9"/>
    <p:sldId xmlns:r="http://schemas.openxmlformats.org/officeDocument/2006/relationships" id="260" r:id="R40f0b4d5b5884ad2"/>
    <p:sldId xmlns:r="http://schemas.openxmlformats.org/officeDocument/2006/relationships" id="261" r:id="R3d2f25673d8f40f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ad2583317644bda" /><Relationship Type="http://schemas.openxmlformats.org/officeDocument/2006/relationships/slide" Target="/ppt/slides/slide1.xml" Id="R0b25e0b8a5a34162" /><Relationship Type="http://schemas.openxmlformats.org/officeDocument/2006/relationships/slide" Target="/ppt/slides/slide2.xml" Id="Reddb57119eae4c6b" /><Relationship Type="http://schemas.openxmlformats.org/officeDocument/2006/relationships/slide" Target="/ppt/slides/slide3.xml" Id="Re44811af966143df" /><Relationship Type="http://schemas.openxmlformats.org/officeDocument/2006/relationships/slide" Target="/ppt/slides/slide4.xml" Id="Ra8cc7cb1841b4bb9" /><Relationship Type="http://schemas.openxmlformats.org/officeDocument/2006/relationships/slide" Target="/ppt/slides/slide5.xml" Id="R40f0b4d5b5884ad2" /><Relationship Type="http://schemas.openxmlformats.org/officeDocument/2006/relationships/slide" Target="/ppt/slides/slide6.xml" Id="R3d2f25673d8f40f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ad80493934643f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1a8c15b913f45a1" /><Relationship Type="http://schemas.openxmlformats.org/officeDocument/2006/relationships/theme" Target="/ppt/slideMasters/theme/theme1.xml" Id="Rab5ae748ccd0489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1a8c15b913f45a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56793dda98143c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4d79dc84637467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e35b5cdd12d430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4733ce5fee549a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b4776aa1555446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f0ca67f5cba47c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LAUVÅSEN HOVEDVEI 1 KRISTIANSAND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LAUVÅSEN HOVEDVEI 1 KRISTIANSAND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LAUVÅSEN HOVEDVEI 1 KRISTIANSAND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LAUVÅSEN HOVEDVEI 1 KRISTIANSAND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LAUVÅSEN HOVEDVEI 1 KRISTIANSAND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LAUVÅSEN HOVEDVEI 1 KRISTIANSAND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Syvert Raustøl, Markensgate 1A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4610 Kristiansand 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923 259 708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LAUVÅSEN HOVEDVEI 1 KRISTIANSAND AS</a:t>
            </a:r>
          </a:p>
        </p:txBody>
      </p:sp>
    </p:spTree>
  </p:cSld>
  <p:clrMapOvr>
    <a:masterClrMapping xmlns:a="http://schemas.openxmlformats.org/drawingml/2006/main"/>
  </p:clrMapOvr>
</p:sld>
</file>