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332f54b5b074bc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b23f24bcc4479e"/>
  </p:sldMasterIdLst>
  <p:sldIdLst>
    <p:sldId xmlns:r="http://schemas.openxmlformats.org/officeDocument/2006/relationships" id="256" r:id="Rcca5b979ec974805"/>
    <p:sldId xmlns:r="http://schemas.openxmlformats.org/officeDocument/2006/relationships" id="257" r:id="R1a921d11cb1e4665"/>
    <p:sldId xmlns:r="http://schemas.openxmlformats.org/officeDocument/2006/relationships" id="258" r:id="Rfb8e0745d44f40ed"/>
    <p:sldId xmlns:r="http://schemas.openxmlformats.org/officeDocument/2006/relationships" id="259" r:id="R58b97111ad2146a8"/>
    <p:sldId xmlns:r="http://schemas.openxmlformats.org/officeDocument/2006/relationships" id="260" r:id="R6716f0706a96496e"/>
    <p:sldId xmlns:r="http://schemas.openxmlformats.org/officeDocument/2006/relationships" id="261" r:id="R4cf4cdb5c1f049e9"/>
    <p:sldId xmlns:r="http://schemas.openxmlformats.org/officeDocument/2006/relationships" id="262" r:id="R93c8742681f54f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b23f24bcc4479e" /><Relationship Type="http://schemas.openxmlformats.org/officeDocument/2006/relationships/slide" Target="/ppt/slides/slide1.xml" Id="Rcca5b979ec974805" /><Relationship Type="http://schemas.openxmlformats.org/officeDocument/2006/relationships/slide" Target="/ppt/slides/slide2.xml" Id="R1a921d11cb1e4665" /><Relationship Type="http://schemas.openxmlformats.org/officeDocument/2006/relationships/slide" Target="/ppt/slides/slide3.xml" Id="Rfb8e0745d44f40ed" /><Relationship Type="http://schemas.openxmlformats.org/officeDocument/2006/relationships/slide" Target="/ppt/slides/slide4.xml" Id="R58b97111ad2146a8" /><Relationship Type="http://schemas.openxmlformats.org/officeDocument/2006/relationships/slide" Target="/ppt/slides/slide5.xml" Id="R6716f0706a96496e" /><Relationship Type="http://schemas.openxmlformats.org/officeDocument/2006/relationships/slide" Target="/ppt/slides/slide6.xml" Id="R4cf4cdb5c1f049e9" /><Relationship Type="http://schemas.openxmlformats.org/officeDocument/2006/relationships/slide" Target="/ppt/slides/slide7.xml" Id="R93c8742681f54f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3fcec08f574e2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952162cb34a28" /><Relationship Type="http://schemas.openxmlformats.org/officeDocument/2006/relationships/theme" Target="/ppt/slideMasters/theme/theme1.xml" Id="Re0ed41664f6543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6952162cb34a2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22033045c4d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0aa7bf2e2a47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1f8ef712948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8037084d7b43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29bac845f245c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fa418322c460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c8955667044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LAUVÅSEN HOVEDVEI 1 KRISTIANSAND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LAUVÅSEN HOVEDVEI 1 KRISTIANSAND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678 498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516 593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435 438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5 285 231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7 054 647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SANITA INVEST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Syvert Raustøl, Markensgate 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923 259 708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LAUVÅSEN HOVEDVEI 1 KRISTIANSAND AS</a:t>
            </a:r>
          </a:p>
        </p:txBody>
      </p:sp>
    </p:spTree>
  </p:cSld>
  <p:clrMapOvr>
    <a:masterClrMapping xmlns:a="http://schemas.openxmlformats.org/drawingml/2006/main"/>
  </p:clrMapOvr>
</p:sld>
</file>