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6f765fcd34f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6a4a80ee64d36"/>
  </p:sldMasterIdLst>
  <p:sldIdLst>
    <p:sldId xmlns:r="http://schemas.openxmlformats.org/officeDocument/2006/relationships" id="256" r:id="R0dbcb22ca65d454c"/>
    <p:sldId xmlns:r="http://schemas.openxmlformats.org/officeDocument/2006/relationships" id="257" r:id="Rc3262a343ecd4e8a"/>
    <p:sldId xmlns:r="http://schemas.openxmlformats.org/officeDocument/2006/relationships" id="258" r:id="Re5d8467d7766420b"/>
    <p:sldId xmlns:r="http://schemas.openxmlformats.org/officeDocument/2006/relationships" id="259" r:id="R78db68e0c82d4e50"/>
    <p:sldId xmlns:r="http://schemas.openxmlformats.org/officeDocument/2006/relationships" id="260" r:id="R81b5173bdfee4d6a"/>
    <p:sldId xmlns:r="http://schemas.openxmlformats.org/officeDocument/2006/relationships" id="261" r:id="R3d4f0261719f4dfa"/>
    <p:sldId xmlns:r="http://schemas.openxmlformats.org/officeDocument/2006/relationships" id="262" r:id="Rb8e86ca8f401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6a4a80ee64d36" /><Relationship Type="http://schemas.openxmlformats.org/officeDocument/2006/relationships/slide" Target="/ppt/slides/slide1.xml" Id="R0dbcb22ca65d454c" /><Relationship Type="http://schemas.openxmlformats.org/officeDocument/2006/relationships/slide" Target="/ppt/slides/slide2.xml" Id="Rc3262a343ecd4e8a" /><Relationship Type="http://schemas.openxmlformats.org/officeDocument/2006/relationships/slide" Target="/ppt/slides/slide3.xml" Id="Re5d8467d7766420b" /><Relationship Type="http://schemas.openxmlformats.org/officeDocument/2006/relationships/slide" Target="/ppt/slides/slide4.xml" Id="R78db68e0c82d4e50" /><Relationship Type="http://schemas.openxmlformats.org/officeDocument/2006/relationships/slide" Target="/ppt/slides/slide5.xml" Id="R81b5173bdfee4d6a" /><Relationship Type="http://schemas.openxmlformats.org/officeDocument/2006/relationships/slide" Target="/ppt/slides/slide6.xml" Id="R3d4f0261719f4dfa" /><Relationship Type="http://schemas.openxmlformats.org/officeDocument/2006/relationships/slide" Target="/ppt/slides/slide7.xml" Id="Rb8e86ca8f401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aa7ef84e8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75651776d4c5e" /><Relationship Type="http://schemas.openxmlformats.org/officeDocument/2006/relationships/theme" Target="/ppt/slideMasters/theme/theme1.xml" Id="R757bb892f584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75651776d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8fbef6b3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7273254be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aa259880f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162c444b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b65cf8cb2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f97027329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1e9f9deb2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DIALOG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DIALOG HOLDING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1 474 009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HELGEBY SANDBLOST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Sandblost, Grusveien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923 265 198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 HOLDING AS</a:t>
            </a:r>
          </a:p>
        </p:txBody>
      </p:sp>
    </p:spTree>
  </p:cSld>
  <p:clrMapOvr>
    <a:masterClrMapping xmlns:a="http://schemas.openxmlformats.org/drawingml/2006/main"/>
  </p:clrMapOvr>
</p:sld>
</file>