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80548bc23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1ffec32944601"/>
  </p:sldMasterIdLst>
  <p:sldIdLst>
    <p:sldId xmlns:r="http://schemas.openxmlformats.org/officeDocument/2006/relationships" id="256" r:id="R3ead8194ad92487d"/>
    <p:sldId xmlns:r="http://schemas.openxmlformats.org/officeDocument/2006/relationships" id="257" r:id="Re030ad6846154462"/>
    <p:sldId xmlns:r="http://schemas.openxmlformats.org/officeDocument/2006/relationships" id="258" r:id="Re7b2559d8c524cd8"/>
    <p:sldId xmlns:r="http://schemas.openxmlformats.org/officeDocument/2006/relationships" id="259" r:id="R2342d256dca7486e"/>
    <p:sldId xmlns:r="http://schemas.openxmlformats.org/officeDocument/2006/relationships" id="260" r:id="R72b9eeac03a944de"/>
    <p:sldId xmlns:r="http://schemas.openxmlformats.org/officeDocument/2006/relationships" id="261" r:id="Ra73178bb805648ac"/>
    <p:sldId xmlns:r="http://schemas.openxmlformats.org/officeDocument/2006/relationships" id="262" r:id="R6a7d64e7a42e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1ffec32944601" /><Relationship Type="http://schemas.openxmlformats.org/officeDocument/2006/relationships/slide" Target="/ppt/slides/slide1.xml" Id="R3ead8194ad92487d" /><Relationship Type="http://schemas.openxmlformats.org/officeDocument/2006/relationships/slide" Target="/ppt/slides/slide2.xml" Id="Re030ad6846154462" /><Relationship Type="http://schemas.openxmlformats.org/officeDocument/2006/relationships/slide" Target="/ppt/slides/slide3.xml" Id="Re7b2559d8c524cd8" /><Relationship Type="http://schemas.openxmlformats.org/officeDocument/2006/relationships/slide" Target="/ppt/slides/slide4.xml" Id="R2342d256dca7486e" /><Relationship Type="http://schemas.openxmlformats.org/officeDocument/2006/relationships/slide" Target="/ppt/slides/slide5.xml" Id="R72b9eeac03a944de" /><Relationship Type="http://schemas.openxmlformats.org/officeDocument/2006/relationships/slide" Target="/ppt/slides/slide6.xml" Id="Ra73178bb805648ac" /><Relationship Type="http://schemas.openxmlformats.org/officeDocument/2006/relationships/slide" Target="/ppt/slides/slide7.xml" Id="R6a7d64e7a42e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4a6ebe6c2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3699fce75496b" /><Relationship Type="http://schemas.openxmlformats.org/officeDocument/2006/relationships/theme" Target="/ppt/slideMasters/theme/theme1.xml" Id="Rc9b433ab139f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3699fce75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fa4b1c589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f596a5be2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35ae209c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dcb26cc2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c76bf5c5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5853ceb3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f2d0584a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