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578ad8c46d4a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d56a0dcd624af4"/>
  </p:sldMasterIdLst>
  <p:sldIdLst>
    <p:sldId xmlns:r="http://schemas.openxmlformats.org/officeDocument/2006/relationships" id="256" r:id="R4eb61861de014e4e"/>
    <p:sldId xmlns:r="http://schemas.openxmlformats.org/officeDocument/2006/relationships" id="257" r:id="R89adefa8eaa94f87"/>
    <p:sldId xmlns:r="http://schemas.openxmlformats.org/officeDocument/2006/relationships" id="258" r:id="R90e316eb896441b6"/>
    <p:sldId xmlns:r="http://schemas.openxmlformats.org/officeDocument/2006/relationships" id="259" r:id="R3599ea04ecec47c9"/>
    <p:sldId xmlns:r="http://schemas.openxmlformats.org/officeDocument/2006/relationships" id="260" r:id="Rcba118ac2ba3452e"/>
    <p:sldId xmlns:r="http://schemas.openxmlformats.org/officeDocument/2006/relationships" id="261" r:id="R320069aacb404064"/>
    <p:sldId xmlns:r="http://schemas.openxmlformats.org/officeDocument/2006/relationships" id="262" r:id="R0a8756e1c2ad49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56a0dcd624af4" /><Relationship Type="http://schemas.openxmlformats.org/officeDocument/2006/relationships/slide" Target="/ppt/slides/slide1.xml" Id="R4eb61861de014e4e" /><Relationship Type="http://schemas.openxmlformats.org/officeDocument/2006/relationships/slide" Target="/ppt/slides/slide2.xml" Id="R89adefa8eaa94f87" /><Relationship Type="http://schemas.openxmlformats.org/officeDocument/2006/relationships/slide" Target="/ppt/slides/slide3.xml" Id="R90e316eb896441b6" /><Relationship Type="http://schemas.openxmlformats.org/officeDocument/2006/relationships/slide" Target="/ppt/slides/slide4.xml" Id="R3599ea04ecec47c9" /><Relationship Type="http://schemas.openxmlformats.org/officeDocument/2006/relationships/slide" Target="/ppt/slides/slide5.xml" Id="Rcba118ac2ba3452e" /><Relationship Type="http://schemas.openxmlformats.org/officeDocument/2006/relationships/slide" Target="/ppt/slides/slide6.xml" Id="R320069aacb404064" /><Relationship Type="http://schemas.openxmlformats.org/officeDocument/2006/relationships/slide" Target="/ppt/slides/slide7.xml" Id="R0a8756e1c2ad49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b2de929a24f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d25ffba7e465d" /><Relationship Type="http://schemas.openxmlformats.org/officeDocument/2006/relationships/theme" Target="/ppt/slideMasters/theme/theme1.xml" Id="Rcbf017d68d154c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9d25ffba7e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23c346bef46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6e8c5274f48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d1e7e20cd41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56595cbe240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78ab4b0484e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f5a5369724f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ad755f5724a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ESPEN FALLET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FALLET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FALLET INVEST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FALLET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FALLET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FALLET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889 481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1 497 492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1 501 796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FALLET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FALLET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FALLET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Fallet, Gillundvegen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923 265 783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FALLET INVEST AS</a:t>
            </a:r>
          </a:p>
        </p:txBody>
      </p:sp>
    </p:spTree>
  </p:cSld>
  <p:clrMapOvr>
    <a:masterClrMapping xmlns:a="http://schemas.openxmlformats.org/drawingml/2006/main"/>
  </p:clrMapOvr>
</p:sld>
</file>