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9d725ba08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aa5f5decd4647"/>
  </p:sldMasterIdLst>
  <p:sldIdLst>
    <p:sldId xmlns:r="http://schemas.openxmlformats.org/officeDocument/2006/relationships" id="256" r:id="Ra3b145c23d5946ca"/>
    <p:sldId xmlns:r="http://schemas.openxmlformats.org/officeDocument/2006/relationships" id="257" r:id="R9881d39662e74fc5"/>
    <p:sldId xmlns:r="http://schemas.openxmlformats.org/officeDocument/2006/relationships" id="258" r:id="Rffcc4435a467489f"/>
    <p:sldId xmlns:r="http://schemas.openxmlformats.org/officeDocument/2006/relationships" id="259" r:id="R12e7ef925e5445c3"/>
    <p:sldId xmlns:r="http://schemas.openxmlformats.org/officeDocument/2006/relationships" id="260" r:id="R45625a3f5ae64470"/>
    <p:sldId xmlns:r="http://schemas.openxmlformats.org/officeDocument/2006/relationships" id="261" r:id="R388804ecfba544e7"/>
    <p:sldId xmlns:r="http://schemas.openxmlformats.org/officeDocument/2006/relationships" id="262" r:id="R5745dbfdabfb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aa5f5decd4647" /><Relationship Type="http://schemas.openxmlformats.org/officeDocument/2006/relationships/slide" Target="/ppt/slides/slide1.xml" Id="Ra3b145c23d5946ca" /><Relationship Type="http://schemas.openxmlformats.org/officeDocument/2006/relationships/slide" Target="/ppt/slides/slide2.xml" Id="R9881d39662e74fc5" /><Relationship Type="http://schemas.openxmlformats.org/officeDocument/2006/relationships/slide" Target="/ppt/slides/slide3.xml" Id="Rffcc4435a467489f" /><Relationship Type="http://schemas.openxmlformats.org/officeDocument/2006/relationships/slide" Target="/ppt/slides/slide4.xml" Id="R12e7ef925e5445c3" /><Relationship Type="http://schemas.openxmlformats.org/officeDocument/2006/relationships/slide" Target="/ppt/slides/slide5.xml" Id="R45625a3f5ae64470" /><Relationship Type="http://schemas.openxmlformats.org/officeDocument/2006/relationships/slide" Target="/ppt/slides/slide6.xml" Id="R388804ecfba544e7" /><Relationship Type="http://schemas.openxmlformats.org/officeDocument/2006/relationships/slide" Target="/ppt/slides/slide7.xml" Id="R5745dbfdabfb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bc739a3a0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b8d9597884a6e" /><Relationship Type="http://schemas.openxmlformats.org/officeDocument/2006/relationships/theme" Target="/ppt/slideMasters/theme/theme1.xml" Id="R8674eafbc921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b8d959788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ebd180e7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d4d9cbb2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dea14fb4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ecf60e112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f482721dd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a7b9f33d4f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e67c35456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HEGGELUND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HEGGELUND INVEST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HEGGELUND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Heggelund, Tåsåsvegen 469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923 266 062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HEGGELUND INVEST AS</a:t>
            </a:r>
          </a:p>
        </p:txBody>
      </p:sp>
    </p:spTree>
  </p:cSld>
  <p:clrMapOvr>
    <a:masterClrMapping xmlns:a="http://schemas.openxmlformats.org/drawingml/2006/main"/>
  </p:clrMapOvr>
</p:sld>
</file>