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7c44b025a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66e07cb784f68"/>
  </p:sldMasterIdLst>
  <p:sldIdLst>
    <p:sldId xmlns:r="http://schemas.openxmlformats.org/officeDocument/2006/relationships" id="256" r:id="Rb3b6aaaa2ed9423c"/>
    <p:sldId xmlns:r="http://schemas.openxmlformats.org/officeDocument/2006/relationships" id="257" r:id="R08dcc80f0a5044c1"/>
    <p:sldId xmlns:r="http://schemas.openxmlformats.org/officeDocument/2006/relationships" id="258" r:id="Rfcb55590098e48de"/>
    <p:sldId xmlns:r="http://schemas.openxmlformats.org/officeDocument/2006/relationships" id="259" r:id="R145766eaf6e74f2e"/>
    <p:sldId xmlns:r="http://schemas.openxmlformats.org/officeDocument/2006/relationships" id="260" r:id="R31c910e0daf84e6f"/>
    <p:sldId xmlns:r="http://schemas.openxmlformats.org/officeDocument/2006/relationships" id="261" r:id="Refc4341c14a54d15"/>
    <p:sldId xmlns:r="http://schemas.openxmlformats.org/officeDocument/2006/relationships" id="262" r:id="Rfaa9a35c8c17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66e07cb784f68" /><Relationship Type="http://schemas.openxmlformats.org/officeDocument/2006/relationships/slide" Target="/ppt/slides/slide1.xml" Id="Rb3b6aaaa2ed9423c" /><Relationship Type="http://schemas.openxmlformats.org/officeDocument/2006/relationships/slide" Target="/ppt/slides/slide2.xml" Id="R08dcc80f0a5044c1" /><Relationship Type="http://schemas.openxmlformats.org/officeDocument/2006/relationships/slide" Target="/ppt/slides/slide3.xml" Id="Rfcb55590098e48de" /><Relationship Type="http://schemas.openxmlformats.org/officeDocument/2006/relationships/slide" Target="/ppt/slides/slide4.xml" Id="R145766eaf6e74f2e" /><Relationship Type="http://schemas.openxmlformats.org/officeDocument/2006/relationships/slide" Target="/ppt/slides/slide5.xml" Id="R31c910e0daf84e6f" /><Relationship Type="http://schemas.openxmlformats.org/officeDocument/2006/relationships/slide" Target="/ppt/slides/slide6.xml" Id="Refc4341c14a54d15" /><Relationship Type="http://schemas.openxmlformats.org/officeDocument/2006/relationships/slide" Target="/ppt/slides/slide7.xml" Id="Rfaa9a35c8c17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136e9d89c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1ef7d68b4680" /><Relationship Type="http://schemas.openxmlformats.org/officeDocument/2006/relationships/theme" Target="/ppt/slideMasters/theme/theme1.xml" Id="R6d6410afeae9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21ef7d68b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c63673e9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807b82a0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c28ee48ca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3ecbd233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184b736a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5e82abfd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477a822d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FALLET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FALLET INVEST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FALLET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Pilegrimsvegen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