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6d7ccfae05e4c3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b5ef8db567a461c"/>
  </p:sldMasterIdLst>
  <p:sldIdLst>
    <p:sldId xmlns:r="http://schemas.openxmlformats.org/officeDocument/2006/relationships" id="256" r:id="Rc7da1b03aa8349c4"/>
    <p:sldId xmlns:r="http://schemas.openxmlformats.org/officeDocument/2006/relationships" id="257" r:id="Re1281b088d75479a"/>
    <p:sldId xmlns:r="http://schemas.openxmlformats.org/officeDocument/2006/relationships" id="258" r:id="R4fc17b6d82c54274"/>
    <p:sldId xmlns:r="http://schemas.openxmlformats.org/officeDocument/2006/relationships" id="259" r:id="R262d7478db4d4ab3"/>
    <p:sldId xmlns:r="http://schemas.openxmlformats.org/officeDocument/2006/relationships" id="260" r:id="R98a7679af6b44ec4"/>
    <p:sldId xmlns:r="http://schemas.openxmlformats.org/officeDocument/2006/relationships" id="261" r:id="Rb05a562fe7a9481b"/>
    <p:sldId xmlns:r="http://schemas.openxmlformats.org/officeDocument/2006/relationships" id="262" r:id="R326ae3b5a1e3406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5ef8db567a461c" /><Relationship Type="http://schemas.openxmlformats.org/officeDocument/2006/relationships/slide" Target="/ppt/slides/slide1.xml" Id="Rc7da1b03aa8349c4" /><Relationship Type="http://schemas.openxmlformats.org/officeDocument/2006/relationships/slide" Target="/ppt/slides/slide2.xml" Id="Re1281b088d75479a" /><Relationship Type="http://schemas.openxmlformats.org/officeDocument/2006/relationships/slide" Target="/ppt/slides/slide3.xml" Id="R4fc17b6d82c54274" /><Relationship Type="http://schemas.openxmlformats.org/officeDocument/2006/relationships/slide" Target="/ppt/slides/slide4.xml" Id="R262d7478db4d4ab3" /><Relationship Type="http://schemas.openxmlformats.org/officeDocument/2006/relationships/slide" Target="/ppt/slides/slide5.xml" Id="R98a7679af6b44ec4" /><Relationship Type="http://schemas.openxmlformats.org/officeDocument/2006/relationships/slide" Target="/ppt/slides/slide6.xml" Id="Rb05a562fe7a9481b" /><Relationship Type="http://schemas.openxmlformats.org/officeDocument/2006/relationships/slide" Target="/ppt/slides/slide7.xml" Id="R326ae3b5a1e3406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0ff445b2d341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c0b2d617cd4c79" /><Relationship Type="http://schemas.openxmlformats.org/officeDocument/2006/relationships/theme" Target="/ppt/slideMasters/theme/theme1.xml" Id="R96c7fe4c0b7e461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c0b2d617cd4c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051b06c96d47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26d6c865a741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817e16e5544d5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f31e61d1a3432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00cd0314404fb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aa565d8c324bd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0416c35260453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KAAPBERGER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KAAPBERGER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KAAPBERGER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KAAPBERGER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KAAPBERGER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KAAPBERGER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428 534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428 534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KAAPBERGER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FRANCIS GAMBLE  –  87,5 %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SLETTUM  –  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CHRISTOPHER VALENTINI GABRIEL  –  4,5 %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KAAPBERGER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923 300 430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KAAPBERGER AS</a:t>
            </a:r>
          </a:p>
        </p:txBody>
      </p:sp>
    </p:spTree>
  </p:cSld>
  <p:clrMapOvr>
    <a:masterClrMapping xmlns:a="http://schemas.openxmlformats.org/drawingml/2006/main"/>
  </p:clrMapOvr>
</p:sld>
</file>