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16b60beecd49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615936c2ed4a72"/>
  </p:sldMasterIdLst>
  <p:sldIdLst>
    <p:sldId xmlns:r="http://schemas.openxmlformats.org/officeDocument/2006/relationships" id="256" r:id="R440bb3838a6a4e07"/>
    <p:sldId xmlns:r="http://schemas.openxmlformats.org/officeDocument/2006/relationships" id="257" r:id="R001f5e3113cd4a71"/>
    <p:sldId xmlns:r="http://schemas.openxmlformats.org/officeDocument/2006/relationships" id="258" r:id="R3c7222466fc64f29"/>
    <p:sldId xmlns:r="http://schemas.openxmlformats.org/officeDocument/2006/relationships" id="259" r:id="Rf4ec9fa9d1f04b87"/>
    <p:sldId xmlns:r="http://schemas.openxmlformats.org/officeDocument/2006/relationships" id="260" r:id="R4c7b1b438a3541cd"/>
    <p:sldId xmlns:r="http://schemas.openxmlformats.org/officeDocument/2006/relationships" id="261" r:id="Rdda04df9086f4782"/>
    <p:sldId xmlns:r="http://schemas.openxmlformats.org/officeDocument/2006/relationships" id="262" r:id="R4a5663094e0043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15936c2ed4a72" /><Relationship Type="http://schemas.openxmlformats.org/officeDocument/2006/relationships/slide" Target="/ppt/slides/slide1.xml" Id="R440bb3838a6a4e07" /><Relationship Type="http://schemas.openxmlformats.org/officeDocument/2006/relationships/slide" Target="/ppt/slides/slide2.xml" Id="R001f5e3113cd4a71" /><Relationship Type="http://schemas.openxmlformats.org/officeDocument/2006/relationships/slide" Target="/ppt/slides/slide3.xml" Id="R3c7222466fc64f29" /><Relationship Type="http://schemas.openxmlformats.org/officeDocument/2006/relationships/slide" Target="/ppt/slides/slide4.xml" Id="Rf4ec9fa9d1f04b87" /><Relationship Type="http://schemas.openxmlformats.org/officeDocument/2006/relationships/slide" Target="/ppt/slides/slide5.xml" Id="R4c7b1b438a3541cd" /><Relationship Type="http://schemas.openxmlformats.org/officeDocument/2006/relationships/slide" Target="/ppt/slides/slide6.xml" Id="Rdda04df9086f4782" /><Relationship Type="http://schemas.openxmlformats.org/officeDocument/2006/relationships/slide" Target="/ppt/slides/slide7.xml" Id="R4a5663094e0043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69012d8c04c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3a5d6472940d7" /><Relationship Type="http://schemas.openxmlformats.org/officeDocument/2006/relationships/theme" Target="/ppt/slideMasters/theme/theme1.xml" Id="Rb3f3a155e990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03a5d6472940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9f1f64ee44f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ab871c26a4d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0b8bd6f1447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86ea4b67141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85bf168934c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d9ada668b41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08166431146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GEOPOLYMER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GEOPOLYMER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GEOPOLYMER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GEOPOLYMER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GEOPOLYMER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GEOPOLYMER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−4 548 904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−4 601 314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455 724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GEOPOLYMER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LEA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GEOPOLYMER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Skvadronvegen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923 310 215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GEOPOLYMER HOLDING AS</a:t>
            </a:r>
          </a:p>
        </p:txBody>
      </p:sp>
    </p:spTree>
  </p:cSld>
  <p:clrMapOvr>
    <a:masterClrMapping xmlns:a="http://schemas.openxmlformats.org/drawingml/2006/main"/>
  </p:clrMapOvr>
</p:sld>
</file>